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0.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1.xml" ContentType="application/vnd.openxmlformats-officedocument.theme+xml"/>
  <Override PartName="/ppt/slideLayouts/slideLayout30.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5.xml" ContentType="application/vnd.openxmlformats-officedocument.theme+xml"/>
  <Override PartName="/ppt/slideLayouts/slideLayout40.xml" ContentType="application/vnd.openxmlformats-officedocument.presentationml.slideLayout+xml"/>
  <Override PartName="/ppt/theme/theme16.xml" ContentType="application/vnd.openxmlformats-officedocument.theme+xml"/>
  <Override PartName="/ppt/slideLayouts/slideLayout41.xml" ContentType="application/vnd.openxmlformats-officedocument.presentationml.slideLayout+xml"/>
  <Override PartName="/ppt/theme/theme1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8.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9.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0.xml" ContentType="application/vnd.openxmlformats-officedocument.theme+xml"/>
  <Override PartName="/ppt/theme/themeOverride1.xml" ContentType="application/vnd.openxmlformats-officedocument.themeOverrid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1.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2.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2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2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 id="2147483687" r:id="rId5"/>
    <p:sldMasterId id="2147483712" r:id="rId6"/>
    <p:sldMasterId id="2147483724" r:id="rId7"/>
    <p:sldMasterId id="2147483727" r:id="rId8"/>
    <p:sldMasterId id="2147483729" r:id="rId9"/>
    <p:sldMasterId id="2147483731" r:id="rId10"/>
    <p:sldMasterId id="2147483733" r:id="rId11"/>
    <p:sldMasterId id="2147483742" r:id="rId12"/>
    <p:sldMasterId id="2147483744" r:id="rId13"/>
    <p:sldMasterId id="2147483790" r:id="rId14"/>
    <p:sldMasterId id="2147483818" r:id="rId15"/>
    <p:sldMasterId id="2147483820" r:id="rId16"/>
    <p:sldMasterId id="2147483846" r:id="rId17"/>
    <p:sldMasterId id="2147483925" r:id="rId18"/>
    <p:sldMasterId id="2147483944" r:id="rId19"/>
    <p:sldMasterId id="2147483981" r:id="rId20"/>
    <p:sldMasterId id="2147483997" r:id="rId21"/>
    <p:sldMasterId id="2147484016" r:id="rId22"/>
    <p:sldMasterId id="2147484057" r:id="rId23"/>
    <p:sldMasterId id="2147484083" r:id="rId24"/>
    <p:sldMasterId id="2147484095" r:id="rId25"/>
    <p:sldMasterId id="2147484145" r:id="rId26"/>
    <p:sldMasterId id="2147484168" r:id="rId27"/>
    <p:sldMasterId id="2147484195" r:id="rId28"/>
    <p:sldMasterId id="2147484210" r:id="rId29"/>
    <p:sldMasterId id="2147484253" r:id="rId30"/>
  </p:sldMasterIdLst>
  <p:notesMasterIdLst>
    <p:notesMasterId r:id="rId50"/>
  </p:notesMasterIdLst>
  <p:sldIdLst>
    <p:sldId id="376" r:id="rId31"/>
    <p:sldId id="420" r:id="rId32"/>
    <p:sldId id="422" r:id="rId33"/>
    <p:sldId id="423" r:id="rId34"/>
    <p:sldId id="424" r:id="rId35"/>
    <p:sldId id="425" r:id="rId36"/>
    <p:sldId id="426" r:id="rId37"/>
    <p:sldId id="428" r:id="rId38"/>
    <p:sldId id="427" r:id="rId39"/>
    <p:sldId id="405" r:id="rId40"/>
    <p:sldId id="377" r:id="rId41"/>
    <p:sldId id="378" r:id="rId42"/>
    <p:sldId id="351" r:id="rId43"/>
    <p:sldId id="375" r:id="rId44"/>
    <p:sldId id="419" r:id="rId45"/>
    <p:sldId id="409" r:id="rId46"/>
    <p:sldId id="415" r:id="rId47"/>
    <p:sldId id="417" r:id="rId48"/>
    <p:sldId id="421"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98" autoAdjust="0"/>
    <p:restoredTop sz="80623" autoAdjust="0"/>
  </p:normalViewPr>
  <p:slideViewPr>
    <p:cSldViewPr snapToGrid="0">
      <p:cViewPr>
        <p:scale>
          <a:sx n="101" d="100"/>
          <a:sy n="101" d="100"/>
        </p:scale>
        <p:origin x="522" y="204"/>
      </p:cViewPr>
      <p:guideLst/>
    </p:cSldViewPr>
  </p:slideViewPr>
  <p:notesTextViewPr>
    <p:cViewPr>
      <p:scale>
        <a:sx n="1" d="1"/>
        <a:sy n="1" d="1"/>
      </p:scale>
      <p:origin x="0" y="0"/>
    </p:cViewPr>
  </p:notesTextViewPr>
  <p:sorterViewPr>
    <p:cViewPr>
      <p:scale>
        <a:sx n="150" d="100"/>
        <a:sy n="150" d="100"/>
      </p:scale>
      <p:origin x="0" y="-198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4.xml"/><Relationship Id="rId42" Type="http://schemas.openxmlformats.org/officeDocument/2006/relationships/slide" Target="slides/slide12.xml"/><Relationship Id="rId47" Type="http://schemas.openxmlformats.org/officeDocument/2006/relationships/slide" Target="slides/slide17.xml"/><Relationship Id="rId50"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slide" Target="slides/slide16.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1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slide" Target="slides/slide15.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6.xml"/><Relationship Id="rId49" Type="http://schemas.openxmlformats.org/officeDocument/2006/relationships/slide" Target="slides/slide19.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xml"/><Relationship Id="rId44" Type="http://schemas.openxmlformats.org/officeDocument/2006/relationships/slide" Target="slides/slide1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5.xml"/><Relationship Id="rId43" Type="http://schemas.openxmlformats.org/officeDocument/2006/relationships/slide" Target="slides/slide13.xml"/><Relationship Id="rId48" Type="http://schemas.openxmlformats.org/officeDocument/2006/relationships/slide" Target="slides/slide18.xml"/><Relationship Id="rId8" Type="http://schemas.openxmlformats.org/officeDocument/2006/relationships/slideMaster" Target="slideMasters/slideMaster5.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These</a:t>
            </a:r>
            <a:r>
              <a:rPr lang="en-US" baseline="0" dirty="0"/>
              <a:t> are the only endorsed </a:t>
            </a:r>
            <a:r>
              <a:rPr lang="en-US" baseline="0" dirty="0" err="1"/>
              <a:t>linux</a:t>
            </a:r>
            <a:r>
              <a:rPr lang="en-US" baseline="0" dirty="0"/>
              <a:t> distributions</a:t>
            </a:r>
          </a:p>
          <a:p>
            <a:r>
              <a:rPr lang="en-US" dirty="0"/>
              <a:t>https://azure.microsoft.com/en-us/documentation/articles/virtual-machines-linux-endorsed-distros/</a:t>
            </a:r>
          </a:p>
          <a:p>
            <a:endParaRPr lang="en-US" dirty="0"/>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10/21/2016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 2007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a:p>
            <a:pPr marL="57150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0904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016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Azure is becoming an open cloud</a:t>
            </a:r>
          </a:p>
          <a:p>
            <a:pPr algn="l"/>
            <a:endParaRPr lang="en-US" sz="800" dirty="0">
              <a:solidFill>
                <a:schemeClr val="bg1"/>
              </a:solidFill>
              <a:latin typeface="Segoe UI" pitchFamily="34" charset="0"/>
            </a:endParaRPr>
          </a:p>
          <a:p>
            <a:pPr algn="l"/>
            <a:r>
              <a:rPr lang="en-US" sz="800" dirty="0">
                <a:solidFill>
                  <a:schemeClr val="bg1"/>
                </a:solidFill>
                <a:latin typeface="Segoe UI" pitchFamily="34" charset="0"/>
              </a:rPr>
              <a:t>Several Linux distros supported</a:t>
            </a:r>
          </a:p>
          <a:p>
            <a:pPr marL="171450" indent="-171450" algn="l">
              <a:buFontTx/>
              <a:buChar char="-"/>
            </a:pPr>
            <a:r>
              <a:rPr lang="en-US" sz="800" dirty="0">
                <a:solidFill>
                  <a:schemeClr val="bg1"/>
                </a:solidFill>
                <a:latin typeface="Segoe UI" pitchFamily="34" charset="0"/>
              </a:rPr>
              <a:t>Enterprise Linux ( charge an additional $.06 an hour for support )</a:t>
            </a:r>
          </a:p>
          <a:p>
            <a:pPr marL="628650" lvl="1" indent="-171450" algn="l">
              <a:buFontTx/>
              <a:buChar char="-"/>
            </a:pPr>
            <a:r>
              <a:rPr lang="en-US" sz="800" dirty="0">
                <a:solidFill>
                  <a:schemeClr val="bg1"/>
                </a:solidFill>
                <a:latin typeface="Segoe UI" pitchFamily="34" charset="0"/>
              </a:rPr>
              <a:t>Red Hat</a:t>
            </a:r>
          </a:p>
          <a:p>
            <a:pPr marL="628650" lvl="1" indent="-171450" algn="l">
              <a:buFontTx/>
              <a:buChar char="-"/>
            </a:pPr>
            <a:r>
              <a:rPr lang="en-US" sz="800" dirty="0">
                <a:solidFill>
                  <a:schemeClr val="bg1"/>
                </a:solidFill>
                <a:latin typeface="Segoe UI" pitchFamily="34" charset="0"/>
              </a:rPr>
              <a:t>SUSE</a:t>
            </a:r>
          </a:p>
          <a:p>
            <a:pPr marL="171450" lvl="0" indent="-171450" algn="l">
              <a:buFontTx/>
              <a:buChar char="-"/>
            </a:pPr>
            <a:r>
              <a:rPr lang="en-US" sz="800" dirty="0">
                <a:solidFill>
                  <a:schemeClr val="bg1"/>
                </a:solidFill>
                <a:latin typeface="Segoe UI" pitchFamily="34" charset="0"/>
              </a:rPr>
              <a:t>Other Distros</a:t>
            </a:r>
          </a:p>
          <a:p>
            <a:pPr marL="628650" lvl="1" indent="-171450" algn="l">
              <a:buFontTx/>
              <a:buChar char="-"/>
            </a:pPr>
            <a:r>
              <a:rPr lang="en-US" sz="800" dirty="0">
                <a:solidFill>
                  <a:schemeClr val="bg1"/>
                </a:solidFill>
                <a:latin typeface="Segoe UI" pitchFamily="34" charset="0"/>
              </a:rPr>
              <a:t>Ubuntu</a:t>
            </a:r>
          </a:p>
          <a:p>
            <a:pPr marL="628650" lvl="1" indent="-171450" algn="l">
              <a:buFontTx/>
              <a:buChar char="-"/>
            </a:pPr>
            <a:r>
              <a:rPr lang="en-US" sz="800" dirty="0">
                <a:solidFill>
                  <a:schemeClr val="bg1"/>
                </a:solidFill>
                <a:latin typeface="Segoe UI" pitchFamily="34" charset="0"/>
              </a:rPr>
              <a:t>CoreOS</a:t>
            </a:r>
          </a:p>
          <a:p>
            <a:pPr marL="628650" lvl="1" indent="-171450" algn="l">
              <a:buFontTx/>
              <a:buChar char="-"/>
            </a:pPr>
            <a:r>
              <a:rPr lang="en-US" sz="800" dirty="0">
                <a:solidFill>
                  <a:schemeClr val="bg1"/>
                </a:solidFill>
                <a:latin typeface="Segoe UI" pitchFamily="34" charset="0"/>
              </a:rPr>
              <a:t>Debian</a:t>
            </a:r>
          </a:p>
          <a:p>
            <a:pPr marL="628650" lvl="1" indent="-171450" algn="l">
              <a:buFontTx/>
              <a:buChar char="-"/>
            </a:pPr>
            <a:r>
              <a:rPr lang="en-US" sz="800" dirty="0">
                <a:solidFill>
                  <a:schemeClr val="bg1"/>
                </a:solidFill>
                <a:latin typeface="Segoe UI" pitchFamily="34" charset="0"/>
              </a:rPr>
              <a:t>CentOS</a:t>
            </a:r>
          </a:p>
          <a:p>
            <a:pPr marL="628650" lvl="1" indent="-171450" algn="l">
              <a:buFontTx/>
              <a:buChar char="-"/>
            </a:pPr>
            <a:r>
              <a:rPr lang="en-US" sz="800" dirty="0">
                <a:solidFill>
                  <a:schemeClr val="bg1"/>
                </a:solidFill>
                <a:latin typeface="Segoe UI" pitchFamily="34" charset="0"/>
              </a:rPr>
              <a:t>FreeBSD</a:t>
            </a:r>
          </a:p>
          <a:p>
            <a:pPr marL="628650" lvl="1" indent="-171450" algn="l">
              <a:buFontTx/>
              <a:buChar char="-"/>
            </a:pPr>
            <a:r>
              <a:rPr lang="en-US" sz="800" dirty="0">
                <a:solidFill>
                  <a:schemeClr val="bg1"/>
                </a:solidFill>
                <a:latin typeface="Segoe UI" pitchFamily="34" charset="0"/>
              </a:rPr>
              <a:t>Oracle Linux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endParaRPr>
          </a:p>
        </p:txBody>
      </p:sp>
    </p:spTree>
    <p:extLst>
      <p:ext uri="{BB962C8B-B14F-4D97-AF65-F5344CB8AC3E}">
        <p14:creationId xmlns:p14="http://schemas.microsoft.com/office/powerpoint/2010/main" val="1194459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416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body"/>
          </p:nvPr>
        </p:nvSpPr>
        <p:spPr>
          <a:xfrm>
            <a:off x="685800" y="5486400"/>
            <a:ext cx="5486040" cy="2971440"/>
          </a:xfrm>
          <a:prstGeom prst="rect">
            <a:avLst/>
          </a:prstGeom>
        </p:spPr>
        <p:txBody>
          <a:bodyPr lIns="0" tIns="0" rIns="0" bIns="0"/>
          <a:lstStyle/>
          <a:p>
            <a:r>
              <a:rPr lang="en-US" sz="1600" strike="noStrike" spc="-1" dirty="0">
                <a:solidFill>
                  <a:srgbClr val="000000"/>
                </a:solidFill>
                <a:uFill>
                  <a:solidFill>
                    <a:srgbClr val="FFFFFF"/>
                  </a:solidFill>
                </a:uFill>
                <a:latin typeface="Arial"/>
              </a:rPr>
              <a:t>Within one week of making this market-leading announcement, Red Hat and Microsoft delivered on 3 of the 5 major elements.   </a:t>
            </a:r>
            <a:endParaRPr lang="en-US" sz="1400" strike="noStrike" spc="-1" dirty="0">
              <a:solidFill>
                <a:srgbClr val="000000"/>
              </a:solidFill>
              <a:uFill>
                <a:solidFill>
                  <a:srgbClr val="FFFFFF"/>
                </a:solidFill>
              </a:uFill>
              <a:latin typeface="Arial"/>
            </a:endParaRPr>
          </a:p>
          <a:p>
            <a:endParaRPr lang="en-US" sz="14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As we look to the future, we are committed to supporting enterprise customers and ISVs as we make the migration to the enterprise cloud. </a:t>
            </a:r>
            <a:endParaRPr lang="en-US" sz="1400" strike="noStrike" spc="-1" dirty="0">
              <a:solidFill>
                <a:srgbClr val="000000"/>
              </a:solidFill>
              <a:uFill>
                <a:solidFill>
                  <a:srgbClr val="FFFFFF"/>
                </a:solidFill>
              </a:uFill>
              <a:latin typeface="Arial"/>
            </a:endParaRPr>
          </a:p>
        </p:txBody>
      </p:sp>
      <p:sp>
        <p:nvSpPr>
          <p:cNvPr id="250" name="CustomShape 2"/>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ECFE87F-3B56-418A-8D3A-FB90573D58FA}" type="slidenum">
              <a:rPr kumimoji="0" lang="en-US" sz="1200" b="0" i="0" u="none" strike="noStrike" kern="0" cap="none" spc="-1" normalizeH="0" baseline="0" noProof="0">
                <a:ln>
                  <a:noFill/>
                </a:ln>
                <a:solidFill>
                  <a:srgbClr val="000000"/>
                </a:solidFill>
                <a:effectLst/>
                <a:uLnTx/>
                <a:uFill>
                  <a:solidFill>
                    <a:srgbClr val="FFFFFF"/>
                  </a:solidFill>
                </a:uFill>
                <a:latin typeface="Arial"/>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spTree>
    <p:extLst>
      <p:ext uri="{BB962C8B-B14F-4D97-AF65-F5344CB8AC3E}">
        <p14:creationId xmlns:p14="http://schemas.microsoft.com/office/powerpoint/2010/main" val="1836397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32419"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1200" cap="none" spc="0" normalizeH="0" baseline="0" noProof="0" smtClean="0">
                <a:ln>
                  <a:noFill/>
                </a:ln>
                <a:solidFill>
                  <a:prstClr val="black"/>
                </a:solidFill>
                <a:effectLst/>
                <a:uLnTx/>
                <a:uFillTx/>
                <a:latin typeface="Times New Roman"/>
                <a:cs typeface="Arial"/>
                <a:sym typeface="Arial"/>
              </a:rPr>
              <a:pPr marL="0" marR="0" lvl="0" indent="0" algn="r" defTabSz="932419" rtl="0" eaLnBrk="1" fontAlgn="auto" latinLnBrk="0" hangingPunct="1">
                <a:lnSpc>
                  <a:spcPct val="100000"/>
                </a:lnSpc>
                <a:spcBef>
                  <a:spcPts val="0"/>
                </a:spcBef>
                <a:spcAft>
                  <a:spcPts val="0"/>
                </a:spcAft>
                <a:buClrTx/>
                <a:buSzTx/>
                <a:buFontTx/>
                <a:buNone/>
                <a:tabLst/>
                <a:defRPr/>
              </a:pPr>
              <a:t>17</a:t>
            </a:fld>
            <a:endParaRPr kumimoji="0" lang="uk-UA" sz="1800" b="0" i="0" u="none" strike="noStrike" kern="120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824523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32419"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1200" cap="none" spc="0" normalizeH="0" baseline="0" noProof="0" smtClean="0">
                <a:ln>
                  <a:noFill/>
                </a:ln>
                <a:solidFill>
                  <a:prstClr val="black"/>
                </a:solidFill>
                <a:effectLst/>
                <a:uLnTx/>
                <a:uFillTx/>
                <a:latin typeface="Times New Roman"/>
                <a:cs typeface="Arial"/>
                <a:sym typeface="Arial"/>
              </a:rPr>
              <a:pPr marL="0" marR="0" lvl="0" indent="0" algn="r" defTabSz="932419" rtl="0" eaLnBrk="1" fontAlgn="auto" latinLnBrk="0" hangingPunct="1">
                <a:lnSpc>
                  <a:spcPct val="100000"/>
                </a:lnSpc>
                <a:spcBef>
                  <a:spcPts val="0"/>
                </a:spcBef>
                <a:spcAft>
                  <a:spcPts val="0"/>
                </a:spcAft>
                <a:buClrTx/>
                <a:buSzTx/>
                <a:buFontTx/>
                <a:buNone/>
                <a:tabLst/>
                <a:defRPr/>
              </a:pPr>
              <a:t>18</a:t>
            </a:fld>
            <a:endParaRPr kumimoji="0" lang="uk-UA" sz="1800" b="0" i="0" u="none" strike="noStrike" kern="120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89780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0DD178-D7BE-4111-BA19-ABFA10315FE0}" type="datetime8">
              <a:rPr lang="en-US" smtClean="0"/>
              <a:t>10/21/2016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69293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s-MX" dirty="0" err="1"/>
              <a:t>Everything</a:t>
            </a:r>
            <a:r>
              <a:rPr lang="es-MX" baseline="0" dirty="0"/>
              <a:t> </a:t>
            </a:r>
            <a:r>
              <a:rPr lang="es-MX" baseline="0" dirty="0" err="1"/>
              <a:t>that</a:t>
            </a:r>
            <a:r>
              <a:rPr lang="es-MX" baseline="0" dirty="0"/>
              <a:t> </a:t>
            </a:r>
            <a:r>
              <a:rPr lang="es-MX" baseline="0" dirty="0" err="1"/>
              <a:t>you</a:t>
            </a:r>
            <a:r>
              <a:rPr lang="es-MX" baseline="0" dirty="0"/>
              <a:t> are </a:t>
            </a:r>
            <a:r>
              <a:rPr lang="es-MX" baseline="0" dirty="0" err="1"/>
              <a:t>deploying</a:t>
            </a:r>
            <a:r>
              <a:rPr lang="es-MX" baseline="0" dirty="0"/>
              <a:t> </a:t>
            </a:r>
            <a:r>
              <a:rPr lang="es-MX" baseline="0" dirty="0" err="1"/>
              <a:t>is</a:t>
            </a:r>
            <a:r>
              <a:rPr lang="es-MX" baseline="0" dirty="0"/>
              <a:t> </a:t>
            </a:r>
            <a:r>
              <a:rPr lang="es-MX" baseline="0" dirty="0" err="1"/>
              <a:t>either</a:t>
            </a:r>
            <a:r>
              <a:rPr lang="es-MX" baseline="0" dirty="0"/>
              <a:t> </a:t>
            </a:r>
            <a:r>
              <a:rPr lang="es-MX" baseline="0" dirty="0" err="1"/>
              <a:t>coming</a:t>
            </a:r>
            <a:r>
              <a:rPr lang="es-MX" baseline="0" dirty="0"/>
              <a:t> </a:t>
            </a:r>
            <a:r>
              <a:rPr lang="es-MX" baseline="0" dirty="0" err="1"/>
              <a:t>from</a:t>
            </a:r>
            <a:r>
              <a:rPr lang="es-MX" baseline="0" dirty="0"/>
              <a:t> </a:t>
            </a:r>
            <a:r>
              <a:rPr lang="es-MX" baseline="0" dirty="0" err="1"/>
              <a:t>the</a:t>
            </a:r>
            <a:r>
              <a:rPr lang="es-MX" baseline="0" dirty="0"/>
              <a:t> </a:t>
            </a:r>
            <a:r>
              <a:rPr lang="es-MX" baseline="0" dirty="0" err="1"/>
              <a:t>Azure</a:t>
            </a:r>
            <a:r>
              <a:rPr lang="es-MX" baseline="0" dirty="0"/>
              <a:t> Marketplace</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10/21/2016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 2007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a:p>
            <a:pPr marL="57150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7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B9AB204-7D86-4363-947A-E892579E27F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1511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These</a:t>
            </a:r>
            <a:r>
              <a:rPr lang="en-US" baseline="0" dirty="0"/>
              <a:t> are the only endorsed </a:t>
            </a:r>
            <a:r>
              <a:rPr lang="en-US" baseline="0" dirty="0" err="1"/>
              <a:t>linux</a:t>
            </a:r>
            <a:r>
              <a:rPr lang="en-US" baseline="0" dirty="0"/>
              <a:t> distributions</a:t>
            </a:r>
          </a:p>
          <a:p>
            <a:r>
              <a:rPr lang="en-US" dirty="0"/>
              <a:t>https://azure.microsoft.com/en-us/documentation/articles/virtual-machines-linux-endorsed-distros/</a:t>
            </a:r>
          </a:p>
          <a:p>
            <a:endParaRPr lang="en-US" dirty="0"/>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10/21/2016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 2007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a:p>
            <a:pPr marL="57150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7755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s-MX" dirty="0"/>
              <a:t>The </a:t>
            </a:r>
            <a:r>
              <a:rPr lang="es-MX" dirty="0" err="1"/>
              <a:t>good</a:t>
            </a:r>
            <a:r>
              <a:rPr lang="es-MX" dirty="0"/>
              <a:t> </a:t>
            </a:r>
            <a:r>
              <a:rPr lang="es-MX" dirty="0" err="1"/>
              <a:t>news</a:t>
            </a:r>
            <a:r>
              <a:rPr lang="es-MX" baseline="0" dirty="0"/>
              <a:t> </a:t>
            </a:r>
            <a:r>
              <a:rPr lang="es-MX" baseline="0" dirty="0" err="1"/>
              <a:t>is</a:t>
            </a:r>
            <a:r>
              <a:rPr lang="es-MX" baseline="0" dirty="0"/>
              <a:t> </a:t>
            </a:r>
            <a:r>
              <a:rPr lang="es-MX" baseline="0" dirty="0" err="1"/>
              <a:t>that</a:t>
            </a:r>
            <a:r>
              <a:rPr lang="es-MX" baseline="0" dirty="0"/>
              <a:t> </a:t>
            </a:r>
            <a:r>
              <a:rPr lang="es-MX" baseline="0" dirty="0" err="1"/>
              <a:t>we</a:t>
            </a:r>
            <a:r>
              <a:rPr lang="es-MX" baseline="0" dirty="0"/>
              <a:t> </a:t>
            </a:r>
            <a:r>
              <a:rPr lang="es-MX" baseline="0" dirty="0" err="1"/>
              <a:t>have</a:t>
            </a:r>
            <a:r>
              <a:rPr lang="es-MX" baseline="0" dirty="0"/>
              <a:t> ARM to </a:t>
            </a:r>
            <a:r>
              <a:rPr lang="es-MX" baseline="0" dirty="0" err="1"/>
              <a:t>help</a:t>
            </a:r>
            <a:r>
              <a:rPr lang="es-MX" baseline="0" dirty="0"/>
              <a:t> </a:t>
            </a:r>
            <a:r>
              <a:rPr lang="es-MX" baseline="0" dirty="0" err="1"/>
              <a:t>us</a:t>
            </a:r>
            <a:r>
              <a:rPr lang="es-MX" baseline="0" dirty="0"/>
              <a:t> </a:t>
            </a:r>
            <a:r>
              <a:rPr lang="es-MX" baseline="0" dirty="0" err="1"/>
              <a:t>deploy</a:t>
            </a:r>
            <a:r>
              <a:rPr lang="es-MX" baseline="0" dirty="0"/>
              <a:t> </a:t>
            </a:r>
          </a:p>
          <a:p>
            <a:r>
              <a:rPr lang="es-MX" baseline="0" dirty="0" err="1"/>
              <a:t>all</a:t>
            </a:r>
            <a:r>
              <a:rPr lang="es-MX" baseline="0" dirty="0"/>
              <a:t> </a:t>
            </a:r>
            <a:r>
              <a:rPr lang="es-MX" baseline="0" dirty="0" err="1"/>
              <a:t>these</a:t>
            </a:r>
            <a:r>
              <a:rPr lang="es-MX" baseline="0" dirty="0"/>
              <a:t> </a:t>
            </a:r>
            <a:r>
              <a:rPr lang="es-MX" baseline="0" dirty="0" err="1"/>
              <a:t>intrincated</a:t>
            </a:r>
            <a:r>
              <a:rPr lang="es-MX" baseline="0" dirty="0"/>
              <a:t> and </a:t>
            </a:r>
          </a:p>
          <a:p>
            <a:r>
              <a:rPr lang="es-MX" baseline="0" dirty="0" err="1"/>
              <a:t>complex</a:t>
            </a:r>
            <a:r>
              <a:rPr lang="es-MX" baseline="0" dirty="0"/>
              <a:t> </a:t>
            </a:r>
            <a:r>
              <a:rPr lang="es-MX" baseline="0" dirty="0" err="1"/>
              <a:t>architectures</a:t>
            </a:r>
            <a:endParaRPr lang="es-MX" baseline="0" dirty="0"/>
          </a:p>
          <a:p>
            <a:endParaRPr lang="es-MX" dirty="0"/>
          </a:p>
          <a:p>
            <a:r>
              <a:rPr lang="es-MX" dirty="0" err="1"/>
              <a:t>These</a:t>
            </a:r>
            <a:r>
              <a:rPr lang="es-MX" dirty="0"/>
              <a:t> </a:t>
            </a:r>
            <a:r>
              <a:rPr lang="es-MX" dirty="0" err="1"/>
              <a:t>templates</a:t>
            </a:r>
            <a:r>
              <a:rPr lang="es-MX" baseline="0" dirty="0"/>
              <a:t> are </a:t>
            </a:r>
            <a:r>
              <a:rPr lang="es-MX" baseline="0" dirty="0" err="1"/>
              <a:t>json</a:t>
            </a:r>
            <a:r>
              <a:rPr lang="es-MX" baseline="0" dirty="0"/>
              <a:t> </a:t>
            </a:r>
          </a:p>
          <a:p>
            <a:r>
              <a:rPr lang="es-MX" baseline="0" dirty="0"/>
              <a:t>And </a:t>
            </a:r>
            <a:r>
              <a:rPr lang="es-MX" baseline="0" dirty="0" err="1"/>
              <a:t>easy</a:t>
            </a:r>
            <a:r>
              <a:rPr lang="es-MX" baseline="0" dirty="0"/>
              <a:t> to use</a:t>
            </a:r>
          </a:p>
          <a:p>
            <a:r>
              <a:rPr lang="es-MX" baseline="0" dirty="0" err="1"/>
              <a:t>Decoupleable</a:t>
            </a:r>
            <a:endParaRPr lang="es-MX" baseline="0" dirty="0"/>
          </a:p>
          <a:p>
            <a:endParaRPr lang="es-MX" baseline="0"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10/21/2016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 2007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a:p>
            <a:pPr marL="57150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5152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s-MX" dirty="0" err="1"/>
              <a:t>Or</a:t>
            </a:r>
            <a:r>
              <a:rPr lang="es-MX" dirty="0"/>
              <a:t> </a:t>
            </a:r>
            <a:r>
              <a:rPr lang="es-MX" dirty="0" err="1"/>
              <a:t>it</a:t>
            </a:r>
            <a:r>
              <a:rPr lang="es-MX" baseline="0" dirty="0"/>
              <a:t> comes </a:t>
            </a:r>
            <a:r>
              <a:rPr lang="es-MX" baseline="0" dirty="0" err="1"/>
              <a:t>from</a:t>
            </a:r>
            <a:r>
              <a:rPr lang="es-MX" baseline="0" dirty="0"/>
              <a:t> ARM </a:t>
            </a:r>
            <a:r>
              <a:rPr lang="es-MX" baseline="0" dirty="0" err="1"/>
              <a:t>templates</a:t>
            </a:r>
            <a:endParaRPr lang="es-MX" baseline="0" dirty="0"/>
          </a:p>
          <a:p>
            <a:endParaRPr lang="es-MX" baseline="0" dirty="0"/>
          </a:p>
          <a:p>
            <a:r>
              <a:rPr lang="es-MX" baseline="0" dirty="0"/>
              <a:t>The </a:t>
            </a:r>
            <a:r>
              <a:rPr lang="es-MX" baseline="0" dirty="0" err="1"/>
              <a:t>better</a:t>
            </a:r>
            <a:r>
              <a:rPr lang="es-MX" baseline="0" dirty="0"/>
              <a:t> </a:t>
            </a:r>
            <a:r>
              <a:rPr lang="es-MX" baseline="0" dirty="0" err="1"/>
              <a:t>news</a:t>
            </a:r>
            <a:r>
              <a:rPr lang="es-MX" baseline="0" dirty="0"/>
              <a:t> </a:t>
            </a:r>
            <a:r>
              <a:rPr lang="es-MX" baseline="0" dirty="0" err="1"/>
              <a:t>is</a:t>
            </a:r>
            <a:r>
              <a:rPr lang="es-MX" baseline="0" dirty="0"/>
              <a:t> </a:t>
            </a:r>
            <a:r>
              <a:rPr lang="es-MX" baseline="0" dirty="0" err="1"/>
              <a:t>that</a:t>
            </a:r>
            <a:r>
              <a:rPr lang="es-MX" baseline="0" dirty="0"/>
              <a:t> </a:t>
            </a:r>
            <a:r>
              <a:rPr lang="es-MX" baseline="0" dirty="0" err="1"/>
              <a:t>we</a:t>
            </a:r>
            <a:r>
              <a:rPr lang="es-MX" baseline="0" dirty="0"/>
              <a:t> </a:t>
            </a:r>
            <a:r>
              <a:rPr lang="es-MX" baseline="0" dirty="0" err="1"/>
              <a:t>have</a:t>
            </a:r>
            <a:r>
              <a:rPr lang="es-MX" baseline="0" dirty="0"/>
              <a:t> Partners </a:t>
            </a:r>
            <a:r>
              <a:rPr lang="es-MX" baseline="0" dirty="0" err="1"/>
              <a:t>like</a:t>
            </a:r>
            <a:r>
              <a:rPr lang="es-MX" baseline="0" dirty="0"/>
              <a:t> </a:t>
            </a:r>
            <a:r>
              <a:rPr lang="es-MX" baseline="0" dirty="0" err="1"/>
              <a:t>bitnami</a:t>
            </a:r>
            <a:r>
              <a:rPr lang="es-MX" baseline="0" dirty="0"/>
              <a:t> </a:t>
            </a:r>
          </a:p>
          <a:p>
            <a:r>
              <a:rPr lang="es-MX" baseline="0" dirty="0"/>
              <a:t>ARM SOLUTION </a:t>
            </a:r>
            <a:r>
              <a:rPr lang="es-MX" baseline="0" dirty="0" err="1"/>
              <a:t>templates</a:t>
            </a:r>
            <a:endParaRPr lang="es-MX" baseline="0" dirty="0"/>
          </a:p>
          <a:p>
            <a:endParaRPr lang="es-MX" baseline="0" dirty="0"/>
          </a:p>
          <a:p>
            <a:r>
              <a:rPr lang="es-MX" baseline="0" dirty="0" err="1"/>
              <a:t>They</a:t>
            </a:r>
            <a:r>
              <a:rPr lang="es-MX" baseline="0" dirty="0"/>
              <a:t> </a:t>
            </a:r>
            <a:r>
              <a:rPr lang="es-MX" baseline="0" dirty="0" err="1"/>
              <a:t>take</a:t>
            </a:r>
            <a:r>
              <a:rPr lang="es-MX" baseline="0" dirty="0"/>
              <a:t> </a:t>
            </a:r>
            <a:r>
              <a:rPr lang="es-MX" baseline="0" dirty="0" err="1"/>
              <a:t>care</a:t>
            </a:r>
            <a:r>
              <a:rPr lang="es-MX" baseline="0" dirty="0"/>
              <a:t> of </a:t>
            </a:r>
          </a:p>
          <a:p>
            <a:r>
              <a:rPr lang="es-MX" baseline="0" dirty="0"/>
              <a:t>- Test </a:t>
            </a:r>
            <a:r>
              <a:rPr lang="es-MX" baseline="0" dirty="0" err="1"/>
              <a:t>them</a:t>
            </a:r>
            <a:endParaRPr lang="es-MX" baseline="0" dirty="0"/>
          </a:p>
          <a:p>
            <a:r>
              <a:rPr lang="es-MX" baseline="0" dirty="0"/>
              <a:t>- </a:t>
            </a:r>
            <a:r>
              <a:rPr lang="es-MX" baseline="0" dirty="0" err="1"/>
              <a:t>Upgrade</a:t>
            </a:r>
            <a:r>
              <a:rPr lang="es-MX" baseline="0" dirty="0"/>
              <a:t> </a:t>
            </a:r>
            <a:r>
              <a:rPr lang="es-MX" baseline="0" dirty="0" err="1"/>
              <a:t>them</a:t>
            </a:r>
            <a:endParaRPr lang="es-MX" baseline="0" dirty="0"/>
          </a:p>
          <a:p>
            <a:r>
              <a:rPr lang="es-MX" baseline="0" dirty="0"/>
              <a:t>- And roll </a:t>
            </a:r>
            <a:r>
              <a:rPr lang="es-MX" baseline="0" dirty="0" err="1"/>
              <a:t>them</a:t>
            </a:r>
            <a:r>
              <a:rPr lang="es-MX" baseline="0" dirty="0"/>
              <a:t> </a:t>
            </a:r>
            <a:r>
              <a:rPr lang="es-MX" baseline="0" dirty="0" err="1"/>
              <a:t>out</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10/21/2016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 2007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a:p>
            <a:pPr marL="57150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8781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s-MX" dirty="0"/>
              <a:t>No, </a:t>
            </a:r>
            <a:r>
              <a:rPr lang="es-MX" dirty="0" err="1"/>
              <a:t>but</a:t>
            </a:r>
            <a:r>
              <a:rPr lang="es-MX" dirty="0"/>
              <a:t> </a:t>
            </a:r>
            <a:r>
              <a:rPr lang="es-MX" dirty="0" err="1"/>
              <a:t>that</a:t>
            </a:r>
            <a:r>
              <a:rPr lang="es-MX" baseline="0" dirty="0"/>
              <a:t> </a:t>
            </a:r>
            <a:r>
              <a:rPr lang="es-MX" baseline="0" dirty="0" err="1"/>
              <a:t>is</a:t>
            </a:r>
            <a:r>
              <a:rPr lang="es-MX" baseline="0" dirty="0"/>
              <a:t> </a:t>
            </a:r>
            <a:r>
              <a:rPr lang="es-MX" baseline="0" dirty="0" err="1"/>
              <a:t>what</a:t>
            </a:r>
            <a:r>
              <a:rPr lang="es-MX" baseline="0" dirty="0"/>
              <a:t> </a:t>
            </a:r>
            <a:r>
              <a:rPr lang="es-MX" baseline="0" dirty="0" err="1"/>
              <a:t>the</a:t>
            </a:r>
            <a:r>
              <a:rPr lang="es-MX" baseline="0" dirty="0"/>
              <a:t> </a:t>
            </a:r>
            <a:r>
              <a:rPr lang="es-MX" baseline="0" dirty="0" err="1"/>
              <a:t>whole</a:t>
            </a:r>
            <a:r>
              <a:rPr lang="es-MX" baseline="0" dirty="0"/>
              <a:t> </a:t>
            </a:r>
            <a:r>
              <a:rPr lang="es-MX" baseline="0" dirty="0" err="1"/>
              <a:t>containers</a:t>
            </a:r>
            <a:r>
              <a:rPr lang="es-MX" baseline="0" dirty="0"/>
              <a:t> and </a:t>
            </a:r>
            <a:r>
              <a:rPr lang="es-MX" baseline="0" dirty="0" err="1"/>
              <a:t>devops</a:t>
            </a:r>
            <a:endParaRPr lang="es-MX" baseline="0" dirty="0"/>
          </a:p>
          <a:p>
            <a:r>
              <a:rPr lang="es-MX" baseline="0" dirty="0"/>
              <a:t> </a:t>
            </a:r>
            <a:r>
              <a:rPr lang="es-MX" baseline="0" dirty="0" err="1"/>
              <a:t>frenezi</a:t>
            </a:r>
            <a:r>
              <a:rPr lang="es-MX" baseline="0" dirty="0"/>
              <a:t> </a:t>
            </a:r>
            <a:r>
              <a:rPr lang="es-MX" baseline="0" dirty="0" err="1"/>
              <a:t>is</a:t>
            </a:r>
            <a:r>
              <a:rPr lang="es-MX" baseline="0" dirty="0"/>
              <a:t> </a:t>
            </a:r>
            <a:r>
              <a:rPr lang="es-MX" baseline="0" dirty="0" err="1"/>
              <a:t>all</a:t>
            </a:r>
            <a:r>
              <a:rPr lang="es-MX" baseline="0" dirty="0"/>
              <a:t> </a:t>
            </a:r>
            <a:r>
              <a:rPr lang="es-MX" baseline="0" dirty="0" err="1"/>
              <a:t>about</a:t>
            </a:r>
            <a:endParaRPr lang="es-MX" baseline="0" dirty="0"/>
          </a:p>
          <a:p>
            <a:endParaRPr lang="es-MX" baseline="0" dirty="0"/>
          </a:p>
          <a:p>
            <a:endParaRPr lang="es-MX" baseline="0" dirty="0"/>
          </a:p>
          <a:p>
            <a:r>
              <a:rPr lang="es-MX" dirty="0"/>
              <a:t>The</a:t>
            </a:r>
            <a:r>
              <a:rPr lang="es-MX" baseline="0" dirty="0"/>
              <a:t> </a:t>
            </a:r>
            <a:r>
              <a:rPr lang="es-MX" baseline="0" dirty="0" err="1"/>
              <a:t>main</a:t>
            </a:r>
            <a:r>
              <a:rPr lang="es-MX" baseline="0" dirty="0"/>
              <a:t> idea </a:t>
            </a:r>
            <a:r>
              <a:rPr lang="es-MX" baseline="0" dirty="0" err="1"/>
              <a:t>is</a:t>
            </a:r>
            <a:r>
              <a:rPr lang="es-MX" baseline="0" dirty="0"/>
              <a:t> to </a:t>
            </a:r>
            <a:r>
              <a:rPr lang="es-MX" baseline="0" dirty="0" err="1"/>
              <a:t>encapsulate</a:t>
            </a:r>
            <a:r>
              <a:rPr lang="es-MX" baseline="0" dirty="0"/>
              <a:t> </a:t>
            </a:r>
            <a:r>
              <a:rPr lang="es-MX" baseline="0" dirty="0" err="1"/>
              <a:t>workloads</a:t>
            </a:r>
            <a:endParaRPr lang="es-MX" baseline="0" dirty="0"/>
          </a:p>
          <a:p>
            <a:r>
              <a:rPr lang="es-MX" baseline="0" dirty="0"/>
              <a:t>So </a:t>
            </a:r>
            <a:r>
              <a:rPr lang="es-MX" baseline="0" dirty="0" err="1"/>
              <a:t>you</a:t>
            </a:r>
            <a:r>
              <a:rPr lang="es-MX" baseline="0" dirty="0"/>
              <a:t> can </a:t>
            </a:r>
            <a:r>
              <a:rPr lang="es-MX" baseline="0" dirty="0" err="1"/>
              <a:t>easily</a:t>
            </a:r>
            <a:r>
              <a:rPr lang="es-MX" baseline="0" dirty="0"/>
              <a:t> </a:t>
            </a:r>
            <a:r>
              <a:rPr lang="es-MX" baseline="0" dirty="0" err="1"/>
              <a:t>deploy</a:t>
            </a:r>
            <a:r>
              <a:rPr lang="es-MX" baseline="0" dirty="0"/>
              <a:t> a </a:t>
            </a:r>
          </a:p>
          <a:p>
            <a:r>
              <a:rPr lang="es-MX" baseline="0" dirty="0"/>
              <a:t>LAMP, MEAN, </a:t>
            </a:r>
            <a:r>
              <a:rPr lang="es-MX" baseline="0" dirty="0" err="1"/>
              <a:t>RoR</a:t>
            </a:r>
            <a:r>
              <a:rPr lang="es-MX" baseline="0" dirty="0"/>
              <a:t>, LNMP </a:t>
            </a:r>
            <a:r>
              <a:rPr lang="es-MX" baseline="0" dirty="0" err="1"/>
              <a:t>stack</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10/21/2016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 2007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a:p>
            <a:pPr marL="57150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582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B9AB204-7D86-4363-947A-E892579E27F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006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is that in our industry, open source is pervasive. Just take a look at the technology stack – from the operating system up to the application, there are seemingly countless options in the open source space. Developers love open source, and the majority of those building new cloud based startups are also using open source technologies. Customers leverage it to be disruptive in their vertical, and our competitors are very effective in using it to capture share of wallet in the cloud.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Until now, we have successfully monetized a tight, vertically integrated family of technologies. But if we want a larger share of wallet in the cloud, it’s evident that we need to look beyond our only stack only and monetize open source technologies on Azure. By FY17 OSS is expected to represent an $18B opportunity in the </a:t>
            </a:r>
            <a:r>
              <a:rPr lang="en-US" sz="1200" kern="1200" dirty="0" err="1">
                <a:solidFill>
                  <a:schemeClr val="tx1"/>
                </a:solidFill>
                <a:effectLst/>
                <a:latin typeface="+mn-lt"/>
                <a:ea typeface="+mn-ea"/>
                <a:cs typeface="+mn-cs"/>
              </a:rPr>
              <a:t>IaaS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PaaS</a:t>
            </a:r>
            <a:r>
              <a:rPr lang="en-US" sz="1200" kern="1200" dirty="0">
                <a:solidFill>
                  <a:schemeClr val="tx1"/>
                </a:solidFill>
                <a:effectLst/>
                <a:latin typeface="+mn-lt"/>
                <a:ea typeface="+mn-ea"/>
                <a:cs typeface="+mn-cs"/>
              </a:rPr>
              <a:t> market. A large portion of private cloud and the majority of public cloud today is powered or influenced by open source.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0588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2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emf"/><Relationship Id="rId1" Type="http://schemas.openxmlformats.org/officeDocument/2006/relationships/slideMaster" Target="../slideMasters/slideMaster2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emf"/><Relationship Id="rId1" Type="http://schemas.openxmlformats.org/officeDocument/2006/relationships/slideMaster" Target="../slideMasters/slideMaster2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emf"/><Relationship Id="rId1" Type="http://schemas.openxmlformats.org/officeDocument/2006/relationships/slideMaster" Target="../slideMasters/slideMaster2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emf"/><Relationship Id="rId1" Type="http://schemas.openxmlformats.org/officeDocument/2006/relationships/slideMaster" Target="../slideMasters/slideMaster2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emf"/><Relationship Id="rId1" Type="http://schemas.openxmlformats.org/officeDocument/2006/relationships/slideMaster" Target="../slideMasters/slideMaster2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emf"/><Relationship Id="rId1" Type="http://schemas.openxmlformats.org/officeDocument/2006/relationships/slideMaster" Target="../slideMasters/slideMaster2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emf"/><Relationship Id="rId1" Type="http://schemas.openxmlformats.org/officeDocument/2006/relationships/slideMaster" Target="../slideMasters/slideMaster2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emf"/><Relationship Id="rId1" Type="http://schemas.openxmlformats.org/officeDocument/2006/relationships/slideMaster" Target="../slideMasters/slideMaster2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1.png"/><Relationship Id="rId1" Type="http://schemas.openxmlformats.org/officeDocument/2006/relationships/slideMaster" Target="../slideMasters/slideMaster2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emf"/><Relationship Id="rId1" Type="http://schemas.openxmlformats.org/officeDocument/2006/relationships/slideMaster" Target="../slideMasters/slideMaster2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emf"/><Relationship Id="rId1" Type="http://schemas.openxmlformats.org/officeDocument/2006/relationships/slideMaster" Target="../slideMasters/slideMaster2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emf"/><Relationship Id="rId1" Type="http://schemas.openxmlformats.org/officeDocument/2006/relationships/slideMaster" Target="../slideMasters/slideMaster2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emf"/><Relationship Id="rId1" Type="http://schemas.openxmlformats.org/officeDocument/2006/relationships/slideMaster" Target="../slideMasters/slideMaster2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emf"/><Relationship Id="rId1" Type="http://schemas.openxmlformats.org/officeDocument/2006/relationships/slideMaster" Target="../slideMasters/slideMaster2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emf"/><Relationship Id="rId1" Type="http://schemas.openxmlformats.org/officeDocument/2006/relationships/slideMaster" Target="../slideMasters/slideMaster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emf"/><Relationship Id="rId1" Type="http://schemas.openxmlformats.org/officeDocument/2006/relationships/slideMaster" Target="../slideMasters/slideMaster2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emf"/><Relationship Id="rId1" Type="http://schemas.openxmlformats.org/officeDocument/2006/relationships/slideMaster" Target="../slideMasters/slideMaster2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emf"/><Relationship Id="rId1" Type="http://schemas.openxmlformats.org/officeDocument/2006/relationships/slideMaster" Target="../slideMasters/slideMaster2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hemeOverride" Target="../theme/themeOverride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2.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22.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2.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22.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2.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22.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g"/><Relationship Id="rId1" Type="http://schemas.openxmlformats.org/officeDocument/2006/relationships/slideMaster" Target="../slideMasters/slideMaster22.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22.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23.xml"/><Relationship Id="rId4" Type="http://schemas.openxmlformats.org/officeDocument/2006/relationships/image" Target="../media/image6.gi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pSp>
        <p:nvGrpSpPr>
          <p:cNvPr id="5" name="Group 4"/>
          <p:cNvGrpSpPr/>
          <p:nvPr userDrawn="1"/>
        </p:nvGrpSpPr>
        <p:grpSpPr>
          <a:xfrm>
            <a:off x="0" y="4790950"/>
            <a:ext cx="9144000" cy="352550"/>
            <a:chOff x="0" y="6515100"/>
            <a:chExt cx="12436475" cy="479425"/>
          </a:xfrm>
        </p:grpSpPr>
        <p:sp>
          <p:nvSpPr>
            <p:cNvPr id="7" name="Rectangle 6"/>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p:nvPr/>
          </p:nvPicPr>
          <p:blipFill>
            <a:blip r:embed="rId2"/>
            <a:stretch/>
          </p:blipFill>
          <p:spPr>
            <a:xfrm>
              <a:off x="514350" y="6586851"/>
              <a:ext cx="1041747" cy="335922"/>
            </a:xfrm>
            <a:prstGeom prst="rect">
              <a:avLst/>
            </a:prstGeom>
            <a:ln>
              <a:noFill/>
            </a:ln>
          </p:spPr>
        </p:pic>
        <p:pic>
          <p:nvPicPr>
            <p:cNvPr id="9" name="Picture 8"/>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2812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41" indent="0">
              <a:buNone/>
              <a:defRPr/>
            </a:lvl3pPr>
            <a:lvl4pPr marL="336081" indent="0">
              <a:buNone/>
              <a:defRPr/>
            </a:lvl4pPr>
            <a:lvl5pPr marL="5041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331488621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1"/>
            <a:ext cx="4060800" cy="350699"/>
          </a:xfrm>
          <a:prstGeom prst="rect">
            <a:avLst/>
          </a:prstGeom>
          <a:noFill/>
          <a:ln>
            <a:noFill/>
          </a:ln>
        </p:spPr>
        <p:txBody>
          <a:bodyPr lIns="91425" tIns="91425" rIns="91425" bIns="91425" anchor="ctr" anchorCtr="0"/>
          <a:lstStyle>
            <a:lvl1pPr lvl="0" rtl="0">
              <a:spcBef>
                <a:spcPts val="0"/>
              </a:spcBef>
              <a:buNone/>
              <a:defRPr sz="2400">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a:spcBef>
                <a:spcPts val="0"/>
              </a:spcBef>
              <a:buNone/>
              <a:defRPr>
                <a:solidFill>
                  <a:srgbClr val="434343"/>
                </a:solidFill>
              </a:defRPr>
            </a:lvl9pPr>
          </a:lstStyle>
          <a:p>
            <a:endParaRPr/>
          </a:p>
        </p:txBody>
      </p:sp>
    </p:spTree>
    <p:extLst>
      <p:ext uri="{BB962C8B-B14F-4D97-AF65-F5344CB8AC3E}">
        <p14:creationId xmlns:p14="http://schemas.microsoft.com/office/powerpoint/2010/main" val="38164090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7652" y="2312739"/>
            <a:ext cx="2420347" cy="519043"/>
          </a:xfrm>
          <a:prstGeom prst="rect">
            <a:avLst/>
          </a:prstGeom>
        </p:spPr>
      </p:pic>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77037243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806913"/>
          </a:xfrm>
        </p:spPr>
        <p:txBody>
          <a:bodyPr lIns="146304" tIns="91440" rIns="146304" bIns="91440"/>
          <a:lstStyle>
            <a:lvl1pPr>
              <a:lnSpc>
                <a:spcPts val="4632"/>
              </a:lnSpc>
              <a:defRPr sz="4265" baseline="0">
                <a:solidFill>
                  <a:schemeClr val="accent2"/>
                </a:solidFill>
              </a:defRPr>
            </a:lvl1pPr>
          </a:lstStyle>
          <a:p>
            <a:r>
              <a:rPr lang="en-US"/>
              <a:t>Lorem ipsum dolor sit.</a:t>
            </a:r>
          </a:p>
        </p:txBody>
      </p:sp>
    </p:spTree>
    <p:extLst>
      <p:ext uri="{BB962C8B-B14F-4D97-AF65-F5344CB8AC3E}">
        <p14:creationId xmlns:p14="http://schemas.microsoft.com/office/powerpoint/2010/main" val="251704454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2489098"/>
          </a:xfrm>
        </p:spPr>
        <p:txBody>
          <a:bodyPr lIns="146304" tIns="91440" rIns="146304" bIns="91440"/>
          <a:lstStyle>
            <a:lvl1pPr>
              <a:lnSpc>
                <a:spcPts val="4632"/>
              </a:lnSpc>
              <a:defRPr sz="4265" baseline="0">
                <a:solidFill>
                  <a:schemeClr val="bg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01929" y="2907957"/>
            <a:ext cx="4033912" cy="1467068"/>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Nunc</a:t>
            </a:r>
            <a:r>
              <a:rPr lang="en-US" dirty="0"/>
              <a:t>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spTree>
    <p:extLst>
      <p:ext uri="{BB962C8B-B14F-4D97-AF65-F5344CB8AC3E}">
        <p14:creationId xmlns:p14="http://schemas.microsoft.com/office/powerpoint/2010/main" val="352029775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31"/>
            <a:ext cx="8621011" cy="67238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1247957"/>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17758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endParaRPr lang="es-ES"/>
          </a:p>
        </p:txBody>
      </p:sp>
      <p:sp>
        <p:nvSpPr>
          <p:cNvPr id="3" name="Subtitle 2"/>
          <p:cNvSpPr>
            <a:spLocks noGrp="1"/>
          </p:cNvSpPr>
          <p:nvPr>
            <p:ph type="subTitle" idx="1"/>
          </p:nvPr>
        </p:nvSpPr>
        <p:spPr>
          <a:xfrm>
            <a:off x="1143000" y="2701529"/>
            <a:ext cx="6858000" cy="433965"/>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pPr defTabSz="685845">
              <a:defRPr/>
            </a:pPr>
            <a:fld id="{7D22502A-A825-4951-8050-5C3DB1EDD3E4}" type="datetimeFigureOut">
              <a:rPr lang="es-ES" sz="1324" kern="1200" smtClean="0">
                <a:solidFill>
                  <a:srgbClr val="505050"/>
                </a:solidFill>
                <a:latin typeface="Segoe UI"/>
                <a:ea typeface="+mn-ea"/>
                <a:cs typeface="+mn-cs"/>
              </a:rPr>
              <a:pPr defTabSz="685845">
                <a:defRPr/>
              </a:pPr>
              <a:t>21/10/2016</a:t>
            </a:fld>
            <a:endParaRPr lang="es-ES" sz="1324" kern="1200" dirty="0">
              <a:solidFill>
                <a:srgbClr val="505050"/>
              </a:solidFill>
              <a:latin typeface="Segoe UI"/>
              <a:ea typeface="+mn-ea"/>
              <a:cs typeface="+mn-cs"/>
            </a:endParaRPr>
          </a:p>
        </p:txBody>
      </p:sp>
      <p:sp>
        <p:nvSpPr>
          <p:cNvPr id="5" name="Footer Placeholder 4"/>
          <p:cNvSpPr>
            <a:spLocks noGrp="1"/>
          </p:cNvSpPr>
          <p:nvPr>
            <p:ph type="ftr" sz="quarter" idx="11"/>
          </p:nvPr>
        </p:nvSpPr>
        <p:spPr/>
        <p:txBody>
          <a:bodyPr/>
          <a:lstStyle/>
          <a:p>
            <a:pPr defTabSz="685845">
              <a:defRPr/>
            </a:pPr>
            <a:endParaRPr lang="es-ES" sz="1324" kern="1200" dirty="0">
              <a:solidFill>
                <a:srgbClr val="505050"/>
              </a:solidFill>
              <a:latin typeface="Segoe UI"/>
              <a:ea typeface="+mn-ea"/>
              <a:cs typeface="+mn-cs"/>
            </a:endParaRPr>
          </a:p>
        </p:txBody>
      </p:sp>
      <p:sp>
        <p:nvSpPr>
          <p:cNvPr id="6" name="Slide Number Placeholder 5"/>
          <p:cNvSpPr>
            <a:spLocks noGrp="1"/>
          </p:cNvSpPr>
          <p:nvPr>
            <p:ph type="sldNum" sz="quarter" idx="12"/>
          </p:nvPr>
        </p:nvSpPr>
        <p:spPr/>
        <p:txBody>
          <a:bodyPr/>
          <a:lstStyle/>
          <a:p>
            <a:pPr defTabSz="685845">
              <a:defRPr/>
            </a:pPr>
            <a:fld id="{2406A739-689F-4E47-A312-7C07BAE174B4}" type="slidenum">
              <a:rPr lang="es-ES" sz="1324" kern="1200" smtClean="0">
                <a:solidFill>
                  <a:srgbClr val="505050"/>
                </a:solidFill>
                <a:latin typeface="Segoe UI"/>
                <a:ea typeface="+mn-ea"/>
                <a:cs typeface="+mn-cs"/>
              </a:rPr>
              <a:pPr defTabSz="685845">
                <a:defRPr/>
              </a:pPr>
              <a:t>‹#›</a:t>
            </a:fld>
            <a:endParaRPr lang="es-ES" sz="1324" kern="1200" dirty="0">
              <a:solidFill>
                <a:srgbClr val="505050"/>
              </a:solidFill>
              <a:latin typeface="Segoe UI"/>
              <a:ea typeface="+mn-ea"/>
              <a:cs typeface="+mn-cs"/>
            </a:endParaRPr>
          </a:p>
        </p:txBody>
      </p:sp>
    </p:spTree>
    <p:extLst>
      <p:ext uri="{BB962C8B-B14F-4D97-AF65-F5344CB8AC3E}">
        <p14:creationId xmlns:p14="http://schemas.microsoft.com/office/powerpoint/2010/main" val="3911160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8730" y="4546325"/>
            <a:ext cx="1138326" cy="244625"/>
          </a:xfrm>
          <a:prstGeom prst="rect">
            <a:avLst/>
          </a:prstGeom>
        </p:spPr>
      </p:pic>
    </p:spTree>
    <p:extLst>
      <p:ext uri="{BB962C8B-B14F-4D97-AF65-F5344CB8AC3E}">
        <p14:creationId xmlns:p14="http://schemas.microsoft.com/office/powerpoint/2010/main" val="32603750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6992" y="4546325"/>
            <a:ext cx="1141803" cy="244625"/>
          </a:xfrm>
          <a:prstGeom prst="rect">
            <a:avLst/>
          </a:prstGeom>
        </p:spPr>
      </p:pic>
    </p:spTree>
    <p:extLst>
      <p:ext uri="{BB962C8B-B14F-4D97-AF65-F5344CB8AC3E}">
        <p14:creationId xmlns:p14="http://schemas.microsoft.com/office/powerpoint/2010/main" val="226525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solidFill>
                  <a:srgbClr val="92D050"/>
                </a:solidFill>
                <a:latin typeface="+mj-lt"/>
              </a:defRPr>
            </a:lvl1pPr>
          </a:lstStyle>
          <a:p>
            <a:pPr lvl="0"/>
            <a:r>
              <a:rPr lang="en-US" dirty="0"/>
              <a:t>Speaker Name</a:t>
            </a:r>
          </a:p>
        </p:txBody>
      </p:sp>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b" anchorCtr="0"/>
          <a:lstStyle>
            <a:lvl1pPr>
              <a:defRPr sz="5294"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481437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863183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8197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2" y="1433012"/>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2" y="3663609"/>
            <a:ext cx="4373751" cy="551252"/>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70" indent="0" algn="ctr">
              <a:buNone/>
              <a:defRPr>
                <a:solidFill>
                  <a:schemeClr val="tx1">
                    <a:tint val="75000"/>
                  </a:schemeClr>
                </a:solidFill>
              </a:defRPr>
            </a:lvl2pPr>
            <a:lvl3pPr marL="672142" indent="0" algn="ctr">
              <a:buNone/>
              <a:defRPr>
                <a:solidFill>
                  <a:schemeClr val="tx1">
                    <a:tint val="75000"/>
                  </a:schemeClr>
                </a:solidFill>
              </a:defRPr>
            </a:lvl3pPr>
            <a:lvl4pPr marL="1008211" indent="0" algn="ctr">
              <a:buNone/>
              <a:defRPr>
                <a:solidFill>
                  <a:schemeClr val="tx1">
                    <a:tint val="75000"/>
                  </a:schemeClr>
                </a:solidFill>
              </a:defRPr>
            </a:lvl4pPr>
            <a:lvl5pPr marL="1344282" indent="0" algn="ctr">
              <a:buNone/>
              <a:defRPr>
                <a:solidFill>
                  <a:schemeClr val="tx1">
                    <a:tint val="75000"/>
                  </a:schemeClr>
                </a:solidFill>
              </a:defRPr>
            </a:lvl5pPr>
            <a:lvl6pPr marL="1680352" indent="0" algn="ctr">
              <a:buNone/>
              <a:defRPr>
                <a:solidFill>
                  <a:schemeClr val="tx1">
                    <a:tint val="75000"/>
                  </a:schemeClr>
                </a:solidFill>
              </a:defRPr>
            </a:lvl6pPr>
            <a:lvl7pPr marL="2016424" indent="0" algn="ctr">
              <a:buNone/>
              <a:defRPr>
                <a:solidFill>
                  <a:schemeClr val="tx1">
                    <a:tint val="75000"/>
                  </a:schemeClr>
                </a:solidFill>
              </a:defRPr>
            </a:lvl7pPr>
            <a:lvl8pPr marL="2352493" indent="0" algn="ctr">
              <a:buNone/>
              <a:defRPr>
                <a:solidFill>
                  <a:schemeClr val="tx1">
                    <a:tint val="75000"/>
                  </a:schemeClr>
                </a:solidFill>
              </a:defRPr>
            </a:lvl8pPr>
            <a:lvl9pPr marL="2688563"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446"/>
            <a:ext cx="8255746" cy="551252"/>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0" y="132656"/>
            <a:ext cx="3527752"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4" y="336818"/>
            <a:ext cx="3243982" cy="424016"/>
          </a:xfrm>
          <a:prstGeom prst="rect">
            <a:avLst/>
          </a:prstGeom>
        </p:spPr>
      </p:pic>
      <p:sp>
        <p:nvSpPr>
          <p:cNvPr id="16" name="Text Placeholder 15"/>
          <p:cNvSpPr>
            <a:spLocks noGrp="1"/>
          </p:cNvSpPr>
          <p:nvPr>
            <p:ph type="body" sz="quarter" idx="11" hasCustomPrompt="1"/>
          </p:nvPr>
        </p:nvSpPr>
        <p:spPr>
          <a:xfrm>
            <a:off x="201931" y="4041964"/>
            <a:ext cx="4373753" cy="429039"/>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803"/>
            <a:ext cx="4373752" cy="469820"/>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41963759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20157937"/>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1391820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73039632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1"/>
            <a:ext cx="7395504" cy="674749"/>
          </a:xfrm>
        </p:spPr>
        <p:txBody>
          <a:bodyPr/>
          <a:lstStyle>
            <a:lvl1pPr marL="171592" indent="-171592">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271700142"/>
      </p:ext>
    </p:extLst>
  </p:cSld>
  <p:clrMapOvr>
    <a:masterClrMapping/>
  </p:clrMapOvr>
  <p:transition advClick="0">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77" indent="-207777">
              <a:tabLst>
                <a:tab pos="207777"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91731971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p:txBody>
      </p:sp>
      <p:sp>
        <p:nvSpPr>
          <p:cNvPr id="4" name="Title 1"/>
          <p:cNvSpPr>
            <a:spLocks noGrp="1"/>
          </p:cNvSpPr>
          <p:nvPr>
            <p:ph type="title"/>
          </p:nvPr>
        </p:nvSpPr>
        <p:spPr>
          <a:xfrm>
            <a:off x="207766" y="890716"/>
            <a:ext cx="8741880" cy="674749"/>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91767141"/>
      </p:ext>
    </p:extLst>
  </p:cSld>
  <p:clrMapOvr>
    <a:masterClrMapping/>
  </p:clrMapOvr>
  <p:transition advClick="0">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066293"/>
      </p:ext>
    </p:extLst>
  </p:cSld>
  <p:clrMapOvr>
    <a:masterClrMapping/>
  </p:clrMapOvr>
  <p:transition advClick="0">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4721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2467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18344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3"/>
            <p:cNvPicPr/>
            <p:nvPr/>
          </p:nvPicPr>
          <p:blipFill>
            <a:blip r:embed="rId2"/>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3" y="4900100"/>
            <a:ext cx="672319" cy="134250"/>
          </a:xfrm>
          <a:prstGeom prst="rect">
            <a:avLst/>
          </a:prstGeom>
        </p:spPr>
        <p:txBody>
          <a:bodyPr vert="horz" lIns="91440" tIns="45720" rIns="91440" bIns="45720" rtlCol="0" anchor="ctr"/>
          <a:lstStyle>
            <a:lvl1pPr algn="r">
              <a:defRPr sz="882">
                <a:solidFill>
                  <a:schemeClr val="tx1">
                    <a:tint val="75000"/>
                  </a:schemeClr>
                </a:solidFill>
              </a:defRPr>
            </a:lvl1pPr>
          </a:lstStyle>
          <a:p>
            <a:pPr defTabSz="685805">
              <a:defRPr/>
            </a:pPr>
            <a:fld id="{C443C2DF-5588-4CC6-8C5F-6F0047402608}" type="slidenum">
              <a:rPr lang="en-US" kern="1200" smtClean="0">
                <a:solidFill>
                  <a:srgbClr val="505050">
                    <a:tint val="75000"/>
                  </a:srgbClr>
                </a:solidFill>
                <a:latin typeface="Segoe UI"/>
                <a:ea typeface="+mn-ea"/>
                <a:cs typeface="+mn-cs"/>
              </a:rPr>
              <a:pPr defTabSz="685805">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27708508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4311"/>
            <a:ext cx="8740141" cy="161608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418121"/>
      </p:ext>
    </p:extLst>
  </p:cSld>
  <p:clrMapOvr>
    <a:masterClrMapping/>
  </p:clrMapOvr>
  <p:transition advClick="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234249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0"/>
            <a:ext cx="8363938" cy="168738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421713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336163" y="4827931"/>
            <a:ext cx="2894704" cy="100864"/>
          </a:xfrm>
          <a:prstGeom prst="rect">
            <a:avLst/>
          </a:prstGeom>
        </p:spPr>
        <p:txBody>
          <a:bodyPr/>
          <a:lstStyle/>
          <a:p>
            <a:pPr defTabSz="685845">
              <a:defRPr/>
            </a:pPr>
            <a:r>
              <a:rPr lang="en-US" sz="1324" kern="1200">
                <a:solidFill>
                  <a:srgbClr val="505050"/>
                </a:solidFill>
                <a:latin typeface="Segoe UI"/>
                <a:ea typeface="+mn-ea"/>
                <a:cs typeface="+mn-cs"/>
              </a:rPr>
              <a:t>Microsoft Confidential</a:t>
            </a:r>
            <a:endParaRPr lang="en-US" sz="1324" kern="1200" dirty="0">
              <a:solidFill>
                <a:srgbClr val="505050"/>
              </a:solidFill>
              <a:latin typeface="Segoe UI"/>
              <a:ea typeface="+mn-ea"/>
              <a:cs typeface="+mn-cs"/>
            </a:endParaRPr>
          </a:p>
        </p:txBody>
      </p:sp>
      <p:sp>
        <p:nvSpPr>
          <p:cNvPr id="5" name="Slide Number Placeholder 4"/>
          <p:cNvSpPr>
            <a:spLocks noGrp="1"/>
          </p:cNvSpPr>
          <p:nvPr>
            <p:ph type="sldNum" sz="quarter" idx="11"/>
          </p:nvPr>
        </p:nvSpPr>
        <p:spPr>
          <a:xfrm>
            <a:off x="8525376" y="4827931"/>
            <a:ext cx="416696" cy="100864"/>
          </a:xfrm>
          <a:prstGeom prst="rect">
            <a:avLst/>
          </a:prstGeom>
        </p:spPr>
        <p:txBody>
          <a:bodyPr/>
          <a:lstStyle/>
          <a:p>
            <a:pPr defTabSz="685962">
              <a:defRPr/>
            </a:pPr>
            <a:fld id="{27258FFF-F925-446B-8502-81C933981705}" type="slidenum">
              <a:rPr lang="en-US" sz="1324" kern="1200" smtClean="0">
                <a:solidFill>
                  <a:srgbClr val="505050"/>
                </a:solidFill>
                <a:latin typeface="Segoe UI"/>
                <a:ea typeface="+mn-ea"/>
                <a:cs typeface="+mn-cs"/>
              </a:rPr>
              <a:pPr defTabSz="685962">
                <a:defRPr/>
              </a:pPr>
              <a:t>‹#›</a:t>
            </a:fld>
            <a:endParaRPr lang="en-US" sz="1324" kern="1200" dirty="0">
              <a:solidFill>
                <a:srgbClr val="505050"/>
              </a:solidFill>
              <a:latin typeface="Segoe UI"/>
              <a:ea typeface="+mn-ea"/>
              <a:cs typeface="+mn-cs"/>
            </a:endParaRPr>
          </a:p>
        </p:txBody>
      </p:sp>
    </p:spTree>
    <p:extLst>
      <p:ext uri="{BB962C8B-B14F-4D97-AF65-F5344CB8AC3E}">
        <p14:creationId xmlns:p14="http://schemas.microsoft.com/office/powerpoint/2010/main" val="1556507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8572506" y="4858406"/>
            <a:ext cx="571499" cy="285094"/>
          </a:xfrm>
          <a:prstGeom prst="rect">
            <a:avLst/>
          </a:prstGeom>
        </p:spPr>
        <p:txBody>
          <a:bodyPr/>
          <a:lstStyle/>
          <a:p>
            <a:pPr defTabSz="685845">
              <a:lnSpc>
                <a:spcPct val="90000"/>
              </a:lnSpc>
              <a:defRPr/>
            </a:pPr>
            <a:fld id="{1BC86A1F-E589-44B2-A543-2EC98F5547A7}" type="slidenum">
              <a:rPr lang="en-US" sz="1324" kern="1200" smtClean="0">
                <a:solidFill>
                  <a:srgbClr val="505050"/>
                </a:solidFill>
                <a:latin typeface="Segoe UI"/>
                <a:ea typeface="+mn-ea"/>
                <a:cs typeface="+mn-cs"/>
              </a:rPr>
              <a:pPr defTabSz="685845">
                <a:lnSpc>
                  <a:spcPct val="90000"/>
                </a:lnSpc>
                <a:defRPr/>
              </a:pPr>
              <a:t>‹#›</a:t>
            </a:fld>
            <a:endParaRPr lang="en-US" sz="1324" kern="1200" dirty="0">
              <a:solidFill>
                <a:srgbClr val="505050"/>
              </a:solidFill>
              <a:latin typeface="Segoe UI"/>
              <a:ea typeface="+mn-ea"/>
              <a:cs typeface="+mn-cs"/>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45339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595699" y="1197631"/>
            <a:ext cx="6936027" cy="498598"/>
          </a:xfrm>
          <a:prstGeom prst="rect">
            <a:avLst/>
          </a:prstGeom>
        </p:spPr>
        <p:txBody>
          <a:bodyPr lIns="0" tIns="71428" rIns="142857" bIns="71428" anchor="ctr" anchorCtr="0">
            <a:noAutofit/>
          </a:bodyPr>
          <a:lstStyle>
            <a:lvl1pPr algn="l">
              <a:lnSpc>
                <a:spcPct val="90000"/>
              </a:lnSpc>
              <a:defRPr sz="2024">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575177" y="481695"/>
            <a:ext cx="6966810" cy="1033983"/>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5023" b="0" i="0" u="none" strike="noStrike" kern="1200" cap="none" spc="-55"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595701" y="1800971"/>
            <a:ext cx="4103521" cy="938956"/>
          </a:xfrm>
          <a:prstGeom prst="rect">
            <a:avLst/>
          </a:prstGeom>
        </p:spPr>
        <p:txBody>
          <a:bodyPr lIns="0" tIns="71428" rIns="142857" bIns="71428"/>
          <a:lstStyle>
            <a:lvl1pPr marL="240976" indent="-240976">
              <a:spcBef>
                <a:spcPts val="0"/>
              </a:spcBef>
              <a:buClr>
                <a:schemeClr val="accent1"/>
              </a:buClr>
              <a:buFont typeface="Wingdings" pitchFamily="2" charset="2"/>
              <a:buChar char="§"/>
              <a:defRPr lang="en-US" sz="1424"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725" y="4795019"/>
            <a:ext cx="1157681" cy="383261"/>
          </a:xfrm>
          <a:prstGeom prst="rect">
            <a:avLst/>
          </a:prstGeom>
        </p:spPr>
      </p:pic>
    </p:spTree>
    <p:extLst>
      <p:ext uri="{BB962C8B-B14F-4D97-AF65-F5344CB8AC3E}">
        <p14:creationId xmlns:p14="http://schemas.microsoft.com/office/powerpoint/2010/main" val="26725785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2339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2286000" y="4858405"/>
            <a:ext cx="6286500" cy="285095"/>
          </a:xfrm>
          <a:prstGeom prst="rect">
            <a:avLst/>
          </a:prstGeom>
        </p:spPr>
        <p:txBody>
          <a:bodyPr/>
          <a:lstStyle/>
          <a:p>
            <a:pPr defTabSz="672358">
              <a:defRPr/>
            </a:pPr>
            <a:endParaRPr lang="en-US" sz="1324" dirty="0">
              <a:solidFill>
                <a:srgbClr val="505050"/>
              </a:solidFill>
              <a:latin typeface="Segoe UI"/>
              <a:ea typeface="+mn-ea"/>
              <a:cs typeface="+mn-cs"/>
            </a:endParaRPr>
          </a:p>
        </p:txBody>
      </p:sp>
      <p:sp>
        <p:nvSpPr>
          <p:cNvPr id="5" name="Slide Number Placeholder 4"/>
          <p:cNvSpPr>
            <a:spLocks noGrp="1"/>
          </p:cNvSpPr>
          <p:nvPr>
            <p:ph type="sldNum" sz="quarter" idx="12"/>
          </p:nvPr>
        </p:nvSpPr>
        <p:spPr>
          <a:xfrm>
            <a:off x="8572500" y="4858940"/>
            <a:ext cx="571499" cy="284560"/>
          </a:xfrm>
          <a:prstGeom prst="rect">
            <a:avLst/>
          </a:prstGeom>
        </p:spPr>
        <p:txBody>
          <a:bodyPr/>
          <a:lstStyle/>
          <a:p>
            <a:pPr defTabSz="672358">
              <a:defRPr/>
            </a:pPr>
            <a:fld id="{6A4C1A4A-E5E6-4CC1-B72C-A20A4EB3E2D2}" type="slidenum">
              <a:rPr lang="en-US" sz="1324" smtClean="0">
                <a:solidFill>
                  <a:srgbClr val="505050"/>
                </a:solidFill>
                <a:latin typeface="Segoe UI"/>
                <a:ea typeface="+mn-ea"/>
                <a:cs typeface="+mn-cs"/>
              </a:rPr>
              <a:pPr defTabSz="672358">
                <a:defRPr/>
              </a:pPr>
              <a:t>‹#›</a:t>
            </a:fld>
            <a:endParaRPr lang="en-US" sz="1324" dirty="0">
              <a:solidFill>
                <a:srgbClr val="505050"/>
              </a:solidFill>
              <a:latin typeface="Segoe UI"/>
              <a:ea typeface="+mn-ea"/>
              <a:cs typeface="+mn-cs"/>
            </a:endParaRPr>
          </a:p>
        </p:txBody>
      </p:sp>
      <p:sp>
        <p:nvSpPr>
          <p:cNvPr id="6" name="Text Placeholder 5"/>
          <p:cNvSpPr>
            <a:spLocks noGrp="1"/>
          </p:cNvSpPr>
          <p:nvPr>
            <p:ph type="body" sz="quarter" idx="13" hasCustomPrompt="1"/>
          </p:nvPr>
        </p:nvSpPr>
        <p:spPr>
          <a:xfrm>
            <a:off x="1" y="430203"/>
            <a:ext cx="9144000" cy="279797"/>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236" indent="0">
              <a:buNone/>
              <a:defRPr/>
            </a:lvl2pPr>
            <a:lvl3pPr marL="441318" indent="0">
              <a:buNone/>
              <a:defRPr/>
            </a:lvl3pPr>
            <a:lvl4pPr marL="652554" indent="0">
              <a:buNone/>
              <a:defRPr/>
            </a:lvl4pPr>
            <a:lvl5pPr marL="829080" indent="0">
              <a:buNone/>
              <a:defRPr/>
            </a:lvl5pPr>
          </a:lstStyle>
          <a:p>
            <a:pPr lvl="0"/>
            <a:r>
              <a:rPr lang="en-US" dirty="0"/>
              <a:t>Click to add subtitle</a:t>
            </a:r>
          </a:p>
        </p:txBody>
      </p:sp>
    </p:spTree>
    <p:extLst>
      <p:ext uri="{BB962C8B-B14F-4D97-AF65-F5344CB8AC3E}">
        <p14:creationId xmlns:p14="http://schemas.microsoft.com/office/powerpoint/2010/main" val="15083235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053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5539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7658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1" y="1433011"/>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1" y="3663583"/>
            <a:ext cx="4373751" cy="551305"/>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104" indent="0" algn="ctr">
              <a:buNone/>
              <a:defRPr>
                <a:solidFill>
                  <a:schemeClr val="tx1">
                    <a:tint val="75000"/>
                  </a:schemeClr>
                </a:solidFill>
              </a:defRPr>
            </a:lvl2pPr>
            <a:lvl3pPr marL="672211" indent="0" algn="ctr">
              <a:buNone/>
              <a:defRPr>
                <a:solidFill>
                  <a:schemeClr val="tx1">
                    <a:tint val="75000"/>
                  </a:schemeClr>
                </a:solidFill>
              </a:defRPr>
            </a:lvl3pPr>
            <a:lvl4pPr marL="1008314" indent="0" algn="ctr">
              <a:buNone/>
              <a:defRPr>
                <a:solidFill>
                  <a:schemeClr val="tx1">
                    <a:tint val="75000"/>
                  </a:schemeClr>
                </a:solidFill>
              </a:defRPr>
            </a:lvl4pPr>
            <a:lvl5pPr marL="1344419" indent="0" algn="ctr">
              <a:buNone/>
              <a:defRPr>
                <a:solidFill>
                  <a:schemeClr val="tx1">
                    <a:tint val="75000"/>
                  </a:schemeClr>
                </a:solidFill>
              </a:defRPr>
            </a:lvl5pPr>
            <a:lvl6pPr marL="1680523" indent="0" algn="ctr">
              <a:buNone/>
              <a:defRPr>
                <a:solidFill>
                  <a:schemeClr val="tx1">
                    <a:tint val="75000"/>
                  </a:schemeClr>
                </a:solidFill>
              </a:defRPr>
            </a:lvl6pPr>
            <a:lvl7pPr marL="2016629" indent="0" algn="ctr">
              <a:buNone/>
              <a:defRPr>
                <a:solidFill>
                  <a:schemeClr val="tx1">
                    <a:tint val="75000"/>
                  </a:schemeClr>
                </a:solidFill>
              </a:defRPr>
            </a:lvl7pPr>
            <a:lvl8pPr marL="2352733" indent="0" algn="ctr">
              <a:buNone/>
              <a:defRPr>
                <a:solidFill>
                  <a:schemeClr val="tx1">
                    <a:tint val="75000"/>
                  </a:schemeClr>
                </a:solidFill>
              </a:defRPr>
            </a:lvl8pPr>
            <a:lvl9pPr marL="2688837"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419"/>
            <a:ext cx="8255746" cy="551305"/>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0" y="132655"/>
            <a:ext cx="3527751"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15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5" y="336818"/>
            <a:ext cx="3243981" cy="424016"/>
          </a:xfrm>
          <a:prstGeom prst="rect">
            <a:avLst/>
          </a:prstGeom>
        </p:spPr>
      </p:pic>
      <p:sp>
        <p:nvSpPr>
          <p:cNvPr id="16" name="Text Placeholder 15"/>
          <p:cNvSpPr>
            <a:spLocks noGrp="1"/>
          </p:cNvSpPr>
          <p:nvPr>
            <p:ph type="body" sz="quarter" idx="11" hasCustomPrompt="1"/>
          </p:nvPr>
        </p:nvSpPr>
        <p:spPr>
          <a:xfrm>
            <a:off x="201931"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357833520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Solid Alternativ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1" y="1433011"/>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1" y="3663583"/>
            <a:ext cx="4373751" cy="551305"/>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104" indent="0" algn="ctr">
              <a:buNone/>
              <a:defRPr>
                <a:solidFill>
                  <a:schemeClr val="tx1">
                    <a:tint val="75000"/>
                  </a:schemeClr>
                </a:solidFill>
              </a:defRPr>
            </a:lvl2pPr>
            <a:lvl3pPr marL="672211" indent="0" algn="ctr">
              <a:buNone/>
              <a:defRPr>
                <a:solidFill>
                  <a:schemeClr val="tx1">
                    <a:tint val="75000"/>
                  </a:schemeClr>
                </a:solidFill>
              </a:defRPr>
            </a:lvl3pPr>
            <a:lvl4pPr marL="1008314" indent="0" algn="ctr">
              <a:buNone/>
              <a:defRPr>
                <a:solidFill>
                  <a:schemeClr val="tx1">
                    <a:tint val="75000"/>
                  </a:schemeClr>
                </a:solidFill>
              </a:defRPr>
            </a:lvl4pPr>
            <a:lvl5pPr marL="1344419" indent="0" algn="ctr">
              <a:buNone/>
              <a:defRPr>
                <a:solidFill>
                  <a:schemeClr val="tx1">
                    <a:tint val="75000"/>
                  </a:schemeClr>
                </a:solidFill>
              </a:defRPr>
            </a:lvl5pPr>
            <a:lvl6pPr marL="1680523" indent="0" algn="ctr">
              <a:buNone/>
              <a:defRPr>
                <a:solidFill>
                  <a:schemeClr val="tx1">
                    <a:tint val="75000"/>
                  </a:schemeClr>
                </a:solidFill>
              </a:defRPr>
            </a:lvl6pPr>
            <a:lvl7pPr marL="2016629" indent="0" algn="ctr">
              <a:buNone/>
              <a:defRPr>
                <a:solidFill>
                  <a:schemeClr val="tx1">
                    <a:tint val="75000"/>
                  </a:schemeClr>
                </a:solidFill>
              </a:defRPr>
            </a:lvl7pPr>
            <a:lvl8pPr marL="2352733" indent="0" algn="ctr">
              <a:buNone/>
              <a:defRPr>
                <a:solidFill>
                  <a:schemeClr val="tx1">
                    <a:tint val="75000"/>
                  </a:schemeClr>
                </a:solidFill>
              </a:defRPr>
            </a:lvl8pPr>
            <a:lvl9pPr marL="2688837" indent="0" algn="ctr">
              <a:buNone/>
              <a:defRPr>
                <a:solidFill>
                  <a:schemeClr val="tx1">
                    <a:tint val="75000"/>
                  </a:schemeClr>
                </a:solidFill>
              </a:defRPr>
            </a:lvl9pPr>
          </a:lstStyle>
          <a:p>
            <a:r>
              <a:rPr lang="en-US" dirty="0"/>
              <a:t>Presenter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6160" y="318623"/>
            <a:ext cx="958865" cy="210140"/>
          </a:xfrm>
          <a:prstGeom prst="rect">
            <a:avLst/>
          </a:prstGeom>
        </p:spPr>
      </p:pic>
      <p:sp>
        <p:nvSpPr>
          <p:cNvPr id="12" name="Text Placeholder 11"/>
          <p:cNvSpPr>
            <a:spLocks noGrp="1"/>
          </p:cNvSpPr>
          <p:nvPr>
            <p:ph type="body" sz="quarter" idx="10" hasCustomPrompt="1"/>
          </p:nvPr>
        </p:nvSpPr>
        <p:spPr>
          <a:xfrm>
            <a:off x="201931" y="1918419"/>
            <a:ext cx="8255746" cy="551305"/>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6" name="Text Placeholder 15"/>
          <p:cNvSpPr>
            <a:spLocks noGrp="1"/>
          </p:cNvSpPr>
          <p:nvPr>
            <p:ph type="body" sz="quarter" idx="11" hasCustomPrompt="1"/>
          </p:nvPr>
        </p:nvSpPr>
        <p:spPr>
          <a:xfrm>
            <a:off x="201931"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70213239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201930" y="871602"/>
            <a:ext cx="8741880" cy="15065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1019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umber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201930" y="871602"/>
            <a:ext cx="8741880" cy="1506566"/>
          </a:xfrm>
        </p:spPr>
        <p:txBody>
          <a:bodyPr/>
          <a:lstStyle>
            <a:lvl1pPr marL="249800" indent="-249800">
              <a:buFont typeface="+mj-lt"/>
              <a:buAutoNum type="arabicPeriod"/>
              <a:defRPr/>
            </a:lvl1pPr>
            <a:lvl2pPr marL="543957" indent="-204276">
              <a:buFont typeface="+mj-lt"/>
              <a:buAutoNum type="alphaLcPeriod"/>
              <a:defRPr/>
            </a:lvl2pPr>
            <a:lvl3pPr marL="755236" indent="-165755">
              <a:buFont typeface="+mj-lt"/>
              <a:buAutoNum type="romanLcPeriod"/>
              <a:defRPr/>
            </a:lvl3pPr>
            <a:lvl4pPr marL="922158" indent="-164588">
              <a:buFont typeface="+mj-lt"/>
              <a:buAutoNum type="arabicParenR"/>
              <a:defRPr/>
            </a:lvl4pPr>
            <a:lvl5pPr marL="1094917" indent="-168090">
              <a:buFont typeface="+mj-lt"/>
              <a:buAutoNum type="alphaLcParen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27121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3648768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Dark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dirty="0"/>
              <a:t>Section title</a:t>
            </a:r>
          </a:p>
        </p:txBody>
      </p:sp>
    </p:spTree>
    <p:extLst>
      <p:ext uri="{BB962C8B-B14F-4D97-AF65-F5344CB8AC3E}">
        <p14:creationId xmlns:p14="http://schemas.microsoft.com/office/powerpoint/2010/main" val="1652539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Light Blue">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dirty="0"/>
              <a:t>Section title</a:t>
            </a:r>
          </a:p>
        </p:txBody>
      </p:sp>
    </p:spTree>
    <p:extLst>
      <p:ext uri="{BB962C8B-B14F-4D97-AF65-F5344CB8AC3E}">
        <p14:creationId xmlns:p14="http://schemas.microsoft.com/office/powerpoint/2010/main" val="337826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7652" y="2312739"/>
            <a:ext cx="2420347" cy="519043"/>
          </a:xfrm>
          <a:prstGeom prst="rect">
            <a:avLst/>
          </a:prstGeom>
        </p:spPr>
      </p:pic>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94072144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56809"/>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877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56809"/>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8765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2489098"/>
          </a:xfrm>
        </p:spPr>
        <p:txBody>
          <a:bodyPr lIns="146304" tIns="91440" rIns="146304" bIns="91440"/>
          <a:lstStyle>
            <a:lvl1pPr>
              <a:lnSpc>
                <a:spcPts val="4632"/>
              </a:lnSpc>
              <a:defRPr sz="4265" baseline="0">
                <a:solidFill>
                  <a:schemeClr val="bg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01929" y="2907957"/>
            <a:ext cx="4033912" cy="1815284"/>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Nunc</a:t>
            </a:r>
            <a:r>
              <a:rPr lang="en-US" dirty="0"/>
              <a:t>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spTree>
    <p:extLst>
      <p:ext uri="{BB962C8B-B14F-4D97-AF65-F5344CB8AC3E}">
        <p14:creationId xmlns:p14="http://schemas.microsoft.com/office/powerpoint/2010/main" val="247803256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8"/>
            <a:ext cx="8740376" cy="67238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1247954"/>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846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cstate="print"/>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1" y="891884"/>
            <a:ext cx="8740142" cy="1577862"/>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62514784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defRPr sz="6471" spc="-74"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331"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131955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pic>
        <p:nvPicPr>
          <p:cNvPr id="4" name="Picture 3"/>
          <p:cNvPicPr>
            <a:picLocks noChangeAspect="1"/>
          </p:cNvPicPr>
          <p:nvPr userDrawn="1"/>
        </p:nvPicPr>
        <p:blipFill>
          <a:blip r:embed="rId3"/>
          <a:stretch>
            <a:fillRect/>
          </a:stretch>
        </p:blipFill>
        <p:spPr>
          <a:xfrm>
            <a:off x="1095311" y="1194611"/>
            <a:ext cx="6953380" cy="2754279"/>
          </a:xfrm>
          <a:prstGeom prst="rect">
            <a:avLst/>
          </a:prstGeom>
        </p:spPr>
      </p:pic>
    </p:spTree>
    <p:extLst>
      <p:ext uri="{BB962C8B-B14F-4D97-AF65-F5344CB8AC3E}">
        <p14:creationId xmlns:p14="http://schemas.microsoft.com/office/powerpoint/2010/main" val="1286484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572001" y="764559"/>
            <a:ext cx="4030720" cy="381791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844105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457077" y="559932"/>
            <a:ext cx="4148789" cy="40236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504587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stretch>
            <a:fillRect/>
          </a:stretch>
        </p:blipFill>
        <p:spPr>
          <a:xfrm>
            <a:off x="4504768" y="218327"/>
            <a:ext cx="4033868" cy="436062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437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4568315" y="352550"/>
            <a:ext cx="4044715" cy="426349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4123589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639231" y="808721"/>
            <a:ext cx="4001068" cy="37757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656341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4619600" y="689012"/>
            <a:ext cx="4071388" cy="397264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66614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806913"/>
          </a:xfrm>
        </p:spPr>
        <p:txBody>
          <a:bodyPr lIns="146304" tIns="91440" rIns="146304" bIns="91440"/>
          <a:lstStyle>
            <a:lvl1pPr>
              <a:lnSpc>
                <a:spcPts val="4632"/>
              </a:lnSpc>
              <a:defRPr sz="4265" baseline="0">
                <a:solidFill>
                  <a:schemeClr val="accent2"/>
                </a:solidFill>
              </a:defRPr>
            </a:lvl1pPr>
          </a:lstStyle>
          <a:p>
            <a:r>
              <a:rPr lang="en-US"/>
              <a:t>Lorem ipsum dolor sit.</a:t>
            </a:r>
          </a:p>
        </p:txBody>
      </p:sp>
    </p:spTree>
    <p:extLst>
      <p:ext uri="{BB962C8B-B14F-4D97-AF65-F5344CB8AC3E}">
        <p14:creationId xmlns:p14="http://schemas.microsoft.com/office/powerpoint/2010/main" val="331961667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4419448" y="621771"/>
            <a:ext cx="4250691" cy="4023256"/>
          </a:xfrm>
          <a:prstGeom prst="rect">
            <a:avLst/>
          </a:prstGeom>
        </p:spPr>
      </p:pic>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055661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504769" y="554530"/>
            <a:ext cx="4169797" cy="4090496"/>
          </a:xfrm>
          <a:prstGeom prst="rect">
            <a:avLst/>
          </a:prstGeom>
        </p:spPr>
      </p:pic>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3862617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pic>
        <p:nvPicPr>
          <p:cNvPr id="7" name="Picture 6"/>
          <p:cNvPicPr>
            <a:picLocks noChangeAspect="1"/>
          </p:cNvPicPr>
          <p:nvPr userDrawn="1"/>
        </p:nvPicPr>
        <p:blipFill>
          <a:blip r:embed="rId3"/>
          <a:stretch>
            <a:fillRect/>
          </a:stretch>
        </p:blipFill>
        <p:spPr>
          <a:xfrm>
            <a:off x="4602099" y="1160589"/>
            <a:ext cx="4205743" cy="3424924"/>
          </a:xfrm>
          <a:prstGeom prst="rect">
            <a:avLst/>
          </a:prstGeom>
        </p:spPr>
      </p:pic>
    </p:spTree>
    <p:extLst>
      <p:ext uri="{BB962C8B-B14F-4D97-AF65-F5344CB8AC3E}">
        <p14:creationId xmlns:p14="http://schemas.microsoft.com/office/powerpoint/2010/main" val="421123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100316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683595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9540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0686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153908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6" y="1294176"/>
            <a:ext cx="5916339" cy="1344818"/>
          </a:xfrm>
          <a:noFill/>
        </p:spPr>
        <p:txBody>
          <a:bodyPr lIns="146304" tIns="91440" rIns="146304" bIns="91440" anchor="t" anchorCtr="0"/>
          <a:lstStyle>
            <a:lvl1pPr>
              <a:defRPr sz="3970" spc="-74" baseline="0">
                <a:solidFill>
                  <a:schemeClr val="tx1"/>
                </a:solidFill>
              </a:defRPr>
            </a:lvl1pPr>
          </a:lstStyle>
          <a:p>
            <a:r>
              <a:rPr lang="en-US" dirty="0"/>
              <a:t>Section title</a:t>
            </a:r>
          </a:p>
        </p:txBody>
      </p:sp>
    </p:spTree>
    <p:extLst>
      <p:ext uri="{BB962C8B-B14F-4D97-AF65-F5344CB8AC3E}">
        <p14:creationId xmlns:p14="http://schemas.microsoft.com/office/powerpoint/2010/main" val="100659097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7091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79530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7" name="Picture 6"/>
          <p:cNvPicPr>
            <a:picLocks noChangeAspect="1"/>
          </p:cNvPicPr>
          <p:nvPr userDrawn="1"/>
        </p:nvPicPr>
        <p:blipFill>
          <a:blip r:embed="rId2"/>
          <a:stretch>
            <a:fillRect/>
          </a:stretch>
        </p:blipFill>
        <p:spPr>
          <a:xfrm>
            <a:off x="4572001" y="764559"/>
            <a:ext cx="4030720" cy="381791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4293254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2"/>
          <a:stretch>
            <a:fillRect/>
          </a:stretch>
        </p:blipFill>
        <p:spPr>
          <a:xfrm>
            <a:off x="4457077" y="559932"/>
            <a:ext cx="4148789" cy="40236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52206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2"/>
          <a:stretch>
            <a:fillRect/>
          </a:stretch>
        </p:blipFill>
        <p:spPr>
          <a:xfrm>
            <a:off x="4504768" y="218327"/>
            <a:ext cx="4033868" cy="436062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55485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2"/>
          <a:stretch>
            <a:fillRect/>
          </a:stretch>
        </p:blipFill>
        <p:spPr>
          <a:xfrm>
            <a:off x="4568315" y="352550"/>
            <a:ext cx="4044715" cy="426349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18933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2"/>
          <a:stretch>
            <a:fillRect/>
          </a:stretch>
        </p:blipFill>
        <p:spPr>
          <a:xfrm>
            <a:off x="4639231" y="808721"/>
            <a:ext cx="4001068" cy="37757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3136434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6" y="2123474"/>
            <a:ext cx="410110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2"/>
          <a:stretch>
            <a:fillRect/>
          </a:stretch>
        </p:blipFill>
        <p:spPr>
          <a:xfrm>
            <a:off x="4619600" y="689012"/>
            <a:ext cx="4071388" cy="397264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948940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2"/>
          <a:stretch>
            <a:fillRect/>
          </a:stretch>
        </p:blipFill>
        <p:spPr>
          <a:xfrm>
            <a:off x="4419448" y="621771"/>
            <a:ext cx="4250691" cy="402325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728568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2"/>
          <a:stretch>
            <a:fillRect/>
          </a:stretch>
        </p:blipFill>
        <p:spPr>
          <a:xfrm>
            <a:off x="4504769" y="554530"/>
            <a:ext cx="4169797" cy="409049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860135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2"/>
          <a:stretch>
            <a:fillRect/>
          </a:stretch>
        </p:blipFill>
        <p:spPr>
          <a:xfrm>
            <a:off x="4602099" y="1160589"/>
            <a:ext cx="4205743" cy="342492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160648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842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345395" y="2218369"/>
            <a:ext cx="2417895" cy="518021"/>
          </a:xfrm>
          <a:prstGeom prst="rect">
            <a:avLst/>
          </a:prstGeom>
        </p:spPr>
      </p:pic>
    </p:spTree>
    <p:extLst>
      <p:ext uri="{BB962C8B-B14F-4D97-AF65-F5344CB8AC3E}">
        <p14:creationId xmlns:p14="http://schemas.microsoft.com/office/powerpoint/2010/main" val="178019876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409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4275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7008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8450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889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158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580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1022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332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0733"/>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8873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9838584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2"/>
            <a:ext cx="8740141"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381"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348639895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1226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3"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2" y="740570"/>
            <a:ext cx="4629150" cy="517065"/>
          </a:xfrm>
        </p:spPr>
        <p:txBody>
          <a:bodyPr/>
          <a:lstStyle>
            <a:lvl1pPr marL="0" indent="0">
              <a:buNone/>
              <a:defRPr sz="2400"/>
            </a:lvl1pPr>
            <a:lvl2pPr marL="342803" indent="0">
              <a:buNone/>
              <a:defRPr sz="2100"/>
            </a:lvl2pPr>
            <a:lvl3pPr marL="685607" indent="0">
              <a:buNone/>
              <a:defRPr sz="1800"/>
            </a:lvl3pPr>
            <a:lvl4pPr marL="1028410" indent="0">
              <a:buNone/>
              <a:defRPr sz="1500"/>
            </a:lvl4pPr>
            <a:lvl5pPr marL="1371213" indent="0">
              <a:buNone/>
              <a:defRPr sz="1500"/>
            </a:lvl5pPr>
            <a:lvl6pPr marL="1714017" indent="0">
              <a:buNone/>
              <a:defRPr sz="1500"/>
            </a:lvl6pPr>
            <a:lvl7pPr marL="2056820" indent="0">
              <a:buNone/>
              <a:defRPr sz="1500"/>
            </a:lvl7pPr>
            <a:lvl8pPr marL="2399623" indent="0">
              <a:buNone/>
              <a:defRPr sz="1500"/>
            </a:lvl8pPr>
            <a:lvl9pPr marL="2742426" indent="0">
              <a:buNone/>
              <a:defRPr sz="1500"/>
            </a:lvl9pPr>
          </a:lstStyle>
          <a:p>
            <a:endParaRPr lang="en-US"/>
          </a:p>
        </p:txBody>
      </p:sp>
      <p:sp>
        <p:nvSpPr>
          <p:cNvPr id="4" name="Text Placeholder 3"/>
          <p:cNvSpPr>
            <a:spLocks noGrp="1"/>
          </p:cNvSpPr>
          <p:nvPr>
            <p:ph type="body" sz="half" idx="2"/>
          </p:nvPr>
        </p:nvSpPr>
        <p:spPr>
          <a:xfrm>
            <a:off x="629843" y="1543051"/>
            <a:ext cx="2949178" cy="350865"/>
          </a:xfrm>
        </p:spPr>
        <p:txBody>
          <a:bodyPr/>
          <a:lstStyle>
            <a:lvl1pPr marL="0" indent="0">
              <a:buNone/>
              <a:defRPr sz="1200"/>
            </a:lvl1pPr>
            <a:lvl2pPr marL="342803" indent="0">
              <a:buNone/>
              <a:defRPr sz="1050"/>
            </a:lvl2pPr>
            <a:lvl3pPr marL="685607" indent="0">
              <a:buNone/>
              <a:defRPr sz="900"/>
            </a:lvl3pPr>
            <a:lvl4pPr marL="1028410" indent="0">
              <a:buNone/>
              <a:defRPr sz="750"/>
            </a:lvl4pPr>
            <a:lvl5pPr marL="1371213" indent="0">
              <a:buNone/>
              <a:defRPr sz="750"/>
            </a:lvl5pPr>
            <a:lvl6pPr marL="1714017" indent="0">
              <a:buNone/>
              <a:defRPr sz="750"/>
            </a:lvl6pPr>
            <a:lvl7pPr marL="2056820" indent="0">
              <a:buNone/>
              <a:defRPr sz="750"/>
            </a:lvl7pPr>
            <a:lvl8pPr marL="2399623" indent="0">
              <a:buNone/>
              <a:defRPr sz="750"/>
            </a:lvl8pPr>
            <a:lvl9pPr marL="2742426"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607">
              <a:defRPr/>
            </a:pPr>
            <a:fld id="{C59C6271-ED64-4C02-B9BC-4C02ADBDD423}" type="datetimeFigureOut">
              <a:rPr lang="en-US" sz="900" smtClean="0">
                <a:solidFill>
                  <a:prstClr val="black">
                    <a:tint val="75000"/>
                  </a:prstClr>
                </a:solidFill>
                <a:latin typeface="Calibri" panose="020F0502020204030204"/>
              </a:rPr>
              <a:pPr defTabSz="685607">
                <a:defRPr/>
              </a:pPr>
              <a:t>10/21/2016</a:t>
            </a:fld>
            <a:endParaRPr lang="en-US" sz="900">
              <a:solidFill>
                <a:prstClr val="black">
                  <a:tint val="75000"/>
                </a:prstClr>
              </a:solidFill>
              <a:latin typeface="Calibri" panose="020F0502020204030204"/>
            </a:endParaRPr>
          </a:p>
        </p:txBody>
      </p:sp>
      <p:sp>
        <p:nvSpPr>
          <p:cNvPr id="6" name="Footer Placeholder 5"/>
          <p:cNvSpPr>
            <a:spLocks noGrp="1"/>
          </p:cNvSpPr>
          <p:nvPr>
            <p:ph type="ftr" sz="quarter" idx="11"/>
          </p:nvPr>
        </p:nvSpPr>
        <p:spPr/>
        <p:txBody>
          <a:bodyPr/>
          <a:lstStyle/>
          <a:p>
            <a:pPr algn="ctr" defTabSz="685607">
              <a:defRPr/>
            </a:pPr>
            <a:endParaRPr lang="en-US" sz="900">
              <a:solidFill>
                <a:prstClr val="black">
                  <a:tint val="75000"/>
                </a:prstClr>
              </a:solidFill>
              <a:latin typeface="Calibri" panose="020F0502020204030204"/>
            </a:endParaRPr>
          </a:p>
        </p:txBody>
      </p:sp>
      <p:sp>
        <p:nvSpPr>
          <p:cNvPr id="7" name="Slide Number Placeholder 6"/>
          <p:cNvSpPr>
            <a:spLocks noGrp="1"/>
          </p:cNvSpPr>
          <p:nvPr>
            <p:ph type="sldNum" sz="quarter" idx="12"/>
          </p:nvPr>
        </p:nvSpPr>
        <p:spPr/>
        <p:txBody>
          <a:bodyPr/>
          <a:lstStyle/>
          <a:p>
            <a:pPr algn="r" defTabSz="685607">
              <a:defRPr/>
            </a:pPr>
            <a:fld id="{11A63FAA-AB64-406E-890B-ED47F6FD6EC9}" type="slidenum">
              <a:rPr lang="en-US" sz="900" smtClean="0">
                <a:solidFill>
                  <a:prstClr val="black">
                    <a:tint val="75000"/>
                  </a:prstClr>
                </a:solidFill>
                <a:latin typeface="Calibri" panose="020F0502020204030204"/>
              </a:rPr>
              <a:pPr algn="r" defTabSz="685607">
                <a:defRPr/>
              </a:pPr>
              <a:t>‹#›</a:t>
            </a:fld>
            <a:endParaRPr lang="en-US" sz="900">
              <a:solidFill>
                <a:prstClr val="black">
                  <a:tint val="75000"/>
                </a:prstClr>
              </a:solidFill>
              <a:latin typeface="Calibri" panose="020F0502020204030204"/>
            </a:endParaRPr>
          </a:p>
        </p:txBody>
      </p:sp>
    </p:spTree>
    <p:extLst>
      <p:ext uri="{BB962C8B-B14F-4D97-AF65-F5344CB8AC3E}">
        <p14:creationId xmlns:p14="http://schemas.microsoft.com/office/powerpoint/2010/main" val="72321758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2" y="1433012"/>
            <a:ext cx="8255745" cy="564646"/>
          </a:xfrm>
        </p:spPr>
        <p:txBody>
          <a:bodyPr anchor="ctr"/>
          <a:lstStyle>
            <a:lvl1pPr>
              <a:defRPr kumimoji="0" lang="en-US" sz="3970"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2" y="3663678"/>
            <a:ext cx="4373751" cy="551113"/>
          </a:xfrm>
        </p:spPr>
        <p:txBody>
          <a:bodyPr anchor="ctr"/>
          <a:lstStyle>
            <a:lvl1pPr marL="0" indent="0" algn="l">
              <a:buNone/>
              <a:defRPr kumimoji="0" lang="en-US" sz="2646"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39" indent="0" algn="ctr">
              <a:buNone/>
              <a:defRPr>
                <a:solidFill>
                  <a:schemeClr val="tx1">
                    <a:tint val="75000"/>
                  </a:schemeClr>
                </a:solidFill>
              </a:defRPr>
            </a:lvl2pPr>
            <a:lvl3pPr marL="672081" indent="0" algn="ctr">
              <a:buNone/>
              <a:defRPr>
                <a:solidFill>
                  <a:schemeClr val="tx1">
                    <a:tint val="75000"/>
                  </a:schemeClr>
                </a:solidFill>
              </a:defRPr>
            </a:lvl3pPr>
            <a:lvl4pPr marL="1008120" indent="0" algn="ctr">
              <a:buNone/>
              <a:defRPr>
                <a:solidFill>
                  <a:schemeClr val="tx1">
                    <a:tint val="75000"/>
                  </a:schemeClr>
                </a:solidFill>
              </a:defRPr>
            </a:lvl4pPr>
            <a:lvl5pPr marL="1344161" indent="0" algn="ctr">
              <a:buNone/>
              <a:defRPr>
                <a:solidFill>
                  <a:schemeClr val="tx1">
                    <a:tint val="75000"/>
                  </a:schemeClr>
                </a:solidFill>
              </a:defRPr>
            </a:lvl5pPr>
            <a:lvl6pPr marL="1680200" indent="0" algn="ctr">
              <a:buNone/>
              <a:defRPr>
                <a:solidFill>
                  <a:schemeClr val="tx1">
                    <a:tint val="75000"/>
                  </a:schemeClr>
                </a:solidFill>
              </a:defRPr>
            </a:lvl6pPr>
            <a:lvl7pPr marL="2016242" indent="0" algn="ctr">
              <a:buNone/>
              <a:defRPr>
                <a:solidFill>
                  <a:schemeClr val="tx1">
                    <a:tint val="75000"/>
                  </a:schemeClr>
                </a:solidFill>
              </a:defRPr>
            </a:lvl7pPr>
            <a:lvl8pPr marL="2352281" indent="0" algn="ctr">
              <a:buNone/>
              <a:defRPr>
                <a:solidFill>
                  <a:schemeClr val="tx1">
                    <a:tint val="75000"/>
                  </a:schemeClr>
                </a:solidFill>
              </a:defRPr>
            </a:lvl8pPr>
            <a:lvl9pPr marL="2688321"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515"/>
            <a:ext cx="8255746" cy="551113"/>
          </a:xfrm>
        </p:spPr>
        <p:txBody>
          <a:bodyPr anchor="ctr"/>
          <a:lstStyle>
            <a:lvl1pPr marL="0" indent="0">
              <a:buNone/>
              <a:defRPr kumimoji="0" lang="en-US" sz="2646"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1" y="132656"/>
            <a:ext cx="3527751"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2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5" y="336818"/>
            <a:ext cx="3243981" cy="424016"/>
          </a:xfrm>
          <a:prstGeom prst="rect">
            <a:avLst/>
          </a:prstGeom>
        </p:spPr>
      </p:pic>
      <p:sp>
        <p:nvSpPr>
          <p:cNvPr id="16" name="Text Placeholder 15"/>
          <p:cNvSpPr>
            <a:spLocks noGrp="1"/>
          </p:cNvSpPr>
          <p:nvPr>
            <p:ph type="body" sz="quarter" idx="11" hasCustomPrompt="1"/>
          </p:nvPr>
        </p:nvSpPr>
        <p:spPr>
          <a:xfrm>
            <a:off x="201932"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13878404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287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499494"/>
      </p:ext>
    </p:extLst>
  </p:cSld>
  <p:clrMapOvr>
    <a:masterClrMapping/>
  </p:clrMapOvr>
  <p:transition advClick="0">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gradFill>
                  <a:gsLst>
                    <a:gs pos="2920">
                      <a:schemeClr val="tx2"/>
                    </a:gs>
                    <a:gs pos="39000">
                      <a:schemeClr val="tx2"/>
                    </a:gs>
                  </a:gsLst>
                  <a:lin ang="5400000" scaled="0"/>
                </a:gradFill>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20732"/>
      </p:ext>
    </p:extLst>
  </p:cSld>
  <p:clrMapOvr>
    <a:masterClrMapping/>
  </p:clrMapOvr>
  <p:transition advClick="0">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6732946"/>
      </p:ext>
    </p:extLst>
  </p:cSld>
  <p:clrMapOvr>
    <a:masterClrMapping/>
  </p:clrMapOvr>
  <p:transition advClick="0">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1pPr>
              <a:buClr>
                <a:schemeClr val="tx2"/>
              </a:buClr>
              <a:defRPr>
                <a:gradFill>
                  <a:gsLst>
                    <a:gs pos="13869">
                      <a:schemeClr val="tx2"/>
                    </a:gs>
                    <a:gs pos="42000">
                      <a:schemeClr val="tx2"/>
                    </a:gs>
                  </a:gsLst>
                  <a:lin ang="5400000" scaled="0"/>
                </a:gradFill>
              </a:defRPr>
            </a:lvl1pPr>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1459314"/>
      </p:ext>
    </p:extLst>
  </p:cSld>
  <p:clrMapOvr>
    <a:masterClrMapping/>
  </p:clrMapOvr>
  <p:transition advClick="0">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967538"/>
      </p:ext>
    </p:extLst>
  </p:cSld>
  <p:clrMapOvr>
    <a:masterClrMapping/>
  </p:clrMapOvr>
  <p:transition advClick="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82841-3FFB-4937-9E3E-421F7AB5D2EE}" type="datetimeFigureOut">
              <a:rPr lang="en-US" smtClean="0"/>
              <a:t>10/21/2016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311186-C61D-4A8E-A432-7ED8822068FF}" type="slidenum">
              <a:rPr lang="en-US" smtClean="0"/>
              <a:t>‹#›</a:t>
            </a:fld>
            <a:endParaRPr lang="en-US"/>
          </a:p>
        </p:txBody>
      </p:sp>
    </p:spTree>
    <p:extLst>
      <p:ext uri="{BB962C8B-B14F-4D97-AF65-F5344CB8AC3E}">
        <p14:creationId xmlns:p14="http://schemas.microsoft.com/office/powerpoint/2010/main" val="38261458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13857"/>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13857"/>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1205938"/>
      </p:ext>
    </p:extLst>
  </p:cSld>
  <p:clrMapOvr>
    <a:masterClrMapping/>
  </p:clrMapOvr>
  <p:transition advClick="0">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63614"/>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63614"/>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6320451"/>
      </p:ext>
    </p:extLst>
  </p:cSld>
  <p:clrMapOvr>
    <a:masterClrMapping/>
  </p:clrMapOvr>
  <p:transition advClick="0">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63614"/>
          </a:xfrm>
        </p:spPr>
        <p:txBody>
          <a:bodyPr wrap="square">
            <a:spAutoFit/>
          </a:bodyPr>
          <a:lstStyle>
            <a:lvl1pPr marL="211280" indent="-211280">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63614"/>
          </a:xfrm>
        </p:spPr>
        <p:txBody>
          <a:bodyPr wrap="square">
            <a:spAutoFit/>
          </a:bodyPr>
          <a:lstStyle>
            <a:lvl1pPr marL="211280" indent="-211280">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6325505"/>
      </p:ext>
    </p:extLst>
  </p:cSld>
  <p:clrMapOvr>
    <a:masterClrMapping/>
  </p:clrMapOvr>
  <p:transition advClick="0">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575389"/>
      </p:ext>
    </p:extLst>
  </p:cSld>
  <p:clrMapOvr>
    <a:masterClrMapping/>
  </p:clrMapOvr>
  <p:transition advClick="0">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054594"/>
      </p:ext>
    </p:extLst>
  </p:cSld>
  <p:clrMapOvr>
    <a:masterClrMapping/>
  </p:clrMapOvr>
  <p:transition advClick="0">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6"/>
            <a:ext cx="8741880" cy="674749"/>
          </a:xfrm>
        </p:spPr>
        <p:txBody>
          <a:bodyPr/>
          <a:lstStyle>
            <a:lvl1pPr>
              <a:defRPr sz="5294" baseline="0"/>
            </a:lvl1pPr>
          </a:lstStyle>
          <a:p>
            <a:r>
              <a:rPr lang="en-US" dirty="0"/>
              <a:t>Click to edit Master title style</a:t>
            </a:r>
          </a:p>
        </p:txBody>
      </p:sp>
    </p:spTree>
    <p:extLst>
      <p:ext uri="{BB962C8B-B14F-4D97-AF65-F5344CB8AC3E}">
        <p14:creationId xmlns:p14="http://schemas.microsoft.com/office/powerpoint/2010/main" val="1093679629"/>
      </p:ext>
    </p:extLst>
  </p:cSld>
  <p:clrMapOvr>
    <a:masterClrMapping/>
  </p:clrMapOvr>
  <p:transition advClick="0">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dirty="0"/>
              <a:t>Click to edit Master title style</a:t>
            </a:r>
          </a:p>
        </p:txBody>
      </p:sp>
    </p:spTree>
    <p:extLst>
      <p:ext uri="{BB962C8B-B14F-4D97-AF65-F5344CB8AC3E}">
        <p14:creationId xmlns:p14="http://schemas.microsoft.com/office/powerpoint/2010/main" val="2084063807"/>
      </p:ext>
    </p:extLst>
  </p:cSld>
  <p:clrMapOvr>
    <a:masterClrMapping/>
  </p:clrMapOvr>
  <p:transition advClick="0">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dirty="0"/>
              <a:t>Click to edit Master title style</a:t>
            </a:r>
          </a:p>
        </p:txBody>
      </p:sp>
    </p:spTree>
    <p:extLst>
      <p:ext uri="{BB962C8B-B14F-4D97-AF65-F5344CB8AC3E}">
        <p14:creationId xmlns:p14="http://schemas.microsoft.com/office/powerpoint/2010/main" val="671031464"/>
      </p:ext>
    </p:extLst>
  </p:cSld>
  <p:clrMapOvr>
    <a:masterClrMapping/>
  </p:clrMapOvr>
  <p:transition advClick="0">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1"/>
            <a:ext cx="7395504" cy="674749"/>
          </a:xfrm>
        </p:spPr>
        <p:txBody>
          <a:bodyPr/>
          <a:lstStyle>
            <a:lvl1pPr marL="171592" indent="-171592">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75076247"/>
      </p:ext>
    </p:extLst>
  </p:cSld>
  <p:clrMapOvr>
    <a:masterClrMapping/>
  </p:clrMapOvr>
  <p:transition advClick="0">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77" indent="-207777">
              <a:tabLst>
                <a:tab pos="207777"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47913556"/>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pSp>
        <p:nvGrpSpPr>
          <p:cNvPr id="5" name="Group 4"/>
          <p:cNvGrpSpPr/>
          <p:nvPr userDrawn="1"/>
        </p:nvGrpSpPr>
        <p:grpSpPr>
          <a:xfrm>
            <a:off x="0" y="4790950"/>
            <a:ext cx="9144000" cy="352550"/>
            <a:chOff x="0" y="6515100"/>
            <a:chExt cx="12436475" cy="479425"/>
          </a:xfrm>
        </p:grpSpPr>
        <p:sp>
          <p:nvSpPr>
            <p:cNvPr id="7" name="Rectangle 6"/>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p:nvPr/>
          </p:nvPicPr>
          <p:blipFill>
            <a:blip r:embed="rId2"/>
            <a:stretch/>
          </p:blipFill>
          <p:spPr>
            <a:xfrm>
              <a:off x="514350" y="6586851"/>
              <a:ext cx="1041747" cy="335922"/>
            </a:xfrm>
            <a:prstGeom prst="rect">
              <a:avLst/>
            </a:prstGeom>
            <a:ln>
              <a:noFill/>
            </a:ln>
          </p:spPr>
        </p:pic>
        <p:pic>
          <p:nvPicPr>
            <p:cNvPr id="9" name="Picture 8"/>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2812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1" indent="0">
              <a:buNone/>
              <a:defRPr/>
            </a:lvl4pPr>
            <a:lvl5pPr marL="5041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50911635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798377"/>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331"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4445766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p:txBody>
      </p:sp>
      <p:sp>
        <p:nvSpPr>
          <p:cNvPr id="4" name="Title 1"/>
          <p:cNvSpPr>
            <a:spLocks noGrp="1"/>
          </p:cNvSpPr>
          <p:nvPr>
            <p:ph type="title"/>
          </p:nvPr>
        </p:nvSpPr>
        <p:spPr>
          <a:xfrm>
            <a:off x="207766" y="890716"/>
            <a:ext cx="8741880" cy="674749"/>
          </a:xfrm>
        </p:spPr>
        <p:txBody>
          <a:bodyPr/>
          <a:lstStyle>
            <a:lvl1pPr>
              <a:defRPr sz="5294"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66114609"/>
      </p:ext>
    </p:extLst>
  </p:cSld>
  <p:clrMapOvr>
    <a:masterClrMapping/>
  </p:clrMapOvr>
  <p:transition advClick="0">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70457" y="145196"/>
            <a:ext cx="7395458" cy="540605"/>
          </a:xfrm>
          <a:noFill/>
        </p:spPr>
        <p:txBody>
          <a:bodyPr lIns="143407" tIns="89629" rIns="143407" bIns="89629" anchor="t" anchorCtr="0">
            <a:normAutofit/>
          </a:bodyPr>
          <a:lstStyle>
            <a:lvl1pPr>
              <a:defRPr sz="3000" spc="-74" baseline="0">
                <a:solidFill>
                  <a:srgbClr val="00B0F0"/>
                </a:solidFill>
              </a:defRPr>
            </a:lvl1pPr>
          </a:lstStyle>
          <a:p>
            <a:r>
              <a:rPr lang="en-US" dirty="0"/>
              <a:t>Presentation title</a:t>
            </a:r>
          </a:p>
        </p:txBody>
      </p:sp>
    </p:spTree>
    <p:extLst>
      <p:ext uri="{BB962C8B-B14F-4D97-AF65-F5344CB8AC3E}">
        <p14:creationId xmlns:p14="http://schemas.microsoft.com/office/powerpoint/2010/main" val="1655197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2023491"/>
          </a:xfrm>
          <a:noFill/>
        </p:spPr>
        <p:txBody>
          <a:bodyPr tIns="89629" bIns="89629" anchor="t" anchorCtr="0"/>
          <a:lstStyle>
            <a:lvl1pPr>
              <a:defRPr sz="5324" spc="-74"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4"/>
            <a:ext cx="7395505" cy="1345411"/>
          </a:xfrm>
          <a:noFill/>
        </p:spPr>
        <p:txBody>
          <a:bodyPr lIns="179259" tIns="143407" rIns="179259" bIns="143407">
            <a:noAutofit/>
          </a:bodyPr>
          <a:lstStyle>
            <a:lvl1pPr marL="0" indent="0">
              <a:spcBef>
                <a:spcPts val="0"/>
              </a:spcBef>
              <a:buNone/>
              <a:defRPr sz="2625"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32349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3" y="2112705"/>
            <a:ext cx="8275833" cy="1790700"/>
          </a:xfrm>
        </p:spPr>
        <p:txBody>
          <a:bodyPr anchor="b">
            <a:noAutofit/>
          </a:bodyPr>
          <a:lstStyle>
            <a:lvl1pPr algn="l">
              <a:defRPr sz="17918">
                <a:solidFill>
                  <a:schemeClr val="bg1"/>
                </a:solidFill>
              </a:defRPr>
            </a:lvl1pPr>
          </a:lstStyle>
          <a:p>
            <a:r>
              <a:rPr lang="en-US" dirty="0"/>
              <a:t>web</a:t>
            </a:r>
          </a:p>
        </p:txBody>
      </p:sp>
    </p:spTree>
    <p:extLst>
      <p:ext uri="{BB962C8B-B14F-4D97-AF65-F5344CB8AC3E}">
        <p14:creationId xmlns:p14="http://schemas.microsoft.com/office/powerpoint/2010/main" val="5448054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Blank Accent Color 2">
    <p:bg>
      <p:bgPr>
        <a:solidFill>
          <a:srgbClr val="44235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305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2023491"/>
          </a:xfrm>
          <a:noFill/>
        </p:spPr>
        <p:txBody>
          <a:bodyPr tIns="89629" bIns="89629" anchor="t" anchorCtr="0"/>
          <a:lstStyle>
            <a:lvl1pPr>
              <a:defRPr sz="5324" spc="-74"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00847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75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666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3335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440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1192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4103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3"/>
            <a:ext cx="8740141" cy="296433"/>
          </a:xfrm>
          <a:prstGeom prst="rect">
            <a:avLst/>
          </a:prstGeom>
          <a:noFill/>
          <a:ln w="12700">
            <a:noFill/>
            <a:miter lim="800000"/>
            <a:headEnd type="none" w="sm" len="sm"/>
            <a:tailEnd type="none" w="sm" len="sm"/>
          </a:ln>
          <a:effectLst/>
        </p:spPr>
        <p:txBody>
          <a:bodyPr vert="horz" wrap="square" lIns="134425" tIns="107540" rIns="134425" bIns="107540" numCol="1" anchor="t" anchorCtr="0" compatLnSpc="1">
            <a:prstTxWarp prst="textNoShape">
              <a:avLst/>
            </a:prstTxWarp>
            <a:spAutoFit/>
          </a:bodyPr>
          <a:lstStyle/>
          <a:p>
            <a:pPr marL="0" marR="0" lvl="0" indent="0" algn="l" defTabSz="685250"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37655" y="2312739"/>
            <a:ext cx="2420347" cy="519044"/>
          </a:xfrm>
          <a:prstGeom prst="rect">
            <a:avLst/>
          </a:prstGeom>
        </p:spPr>
      </p:pic>
    </p:spTree>
    <p:extLst>
      <p:ext uri="{BB962C8B-B14F-4D97-AF65-F5344CB8AC3E}">
        <p14:creationId xmlns:p14="http://schemas.microsoft.com/office/powerpoint/2010/main" val="3076481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45313"/>
          </a:xfrm>
          <a:prstGeom prst="rect">
            <a:avLst/>
          </a:prstGeom>
        </p:spPr>
        <p:txBody>
          <a:bodyPr/>
          <a:lstStyle>
            <a:lvl1pPr marL="213532" indent="-213532">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3" indent="-206532">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5" indent="-213532">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0" indent="-168026">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45" indent="-168026">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4218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3529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63" tIns="91414" rIns="146263" bIns="91414"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63" tIns="109696" rIns="146263" bIns="10969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0" y="4591034"/>
            <a:ext cx="941246" cy="201851"/>
          </a:xfrm>
          <a:prstGeom prst="rect">
            <a:avLst/>
          </a:prstGeom>
        </p:spPr>
      </p:pic>
      <p:sp>
        <p:nvSpPr>
          <p:cNvPr id="7"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pPr defTabSz="685608">
              <a:defRPr/>
            </a:pPr>
            <a:fld id="{C443C2DF-5588-4CC6-8C5F-6F0047402608}" type="slidenum">
              <a:rPr lang="en-US" kern="1200" smtClean="0">
                <a:solidFill>
                  <a:srgbClr val="505050">
                    <a:tint val="75000"/>
                  </a:srgbClr>
                </a:solidFill>
                <a:latin typeface="Segoe UI"/>
                <a:ea typeface="+mn-ea"/>
                <a:cs typeface="+mn-cs"/>
              </a:rPr>
              <a:pPr defTabSz="685608">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2912660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1"/>
            <a:ext cx="4060800" cy="350699"/>
          </a:xfrm>
          <a:prstGeom prst="rect">
            <a:avLst/>
          </a:prstGeom>
          <a:noFill/>
          <a:ln>
            <a:noFill/>
          </a:ln>
        </p:spPr>
        <p:txBody>
          <a:bodyPr lIns="91425" tIns="91425" rIns="91425" bIns="91425" anchor="ctr" anchorCtr="0"/>
          <a:lstStyle>
            <a:lvl1pPr lvl="0" rtl="0">
              <a:spcBef>
                <a:spcPts val="0"/>
              </a:spcBef>
              <a:buNone/>
              <a:defRPr sz="2400">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a:spcBef>
                <a:spcPts val="0"/>
              </a:spcBef>
              <a:buNone/>
              <a:defRPr>
                <a:solidFill>
                  <a:srgbClr val="434343"/>
                </a:solidFill>
              </a:defRPr>
            </a:lvl9pPr>
          </a:lstStyle>
          <a:p>
            <a:endParaRPr/>
          </a:p>
        </p:txBody>
      </p:sp>
    </p:spTree>
    <p:extLst>
      <p:ext uri="{BB962C8B-B14F-4D97-AF65-F5344CB8AC3E}">
        <p14:creationId xmlns:p14="http://schemas.microsoft.com/office/powerpoint/2010/main" val="139788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0" y="891884"/>
            <a:ext cx="8740142" cy="1577880"/>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200532112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444" y="1053"/>
          <a:ext cx="1443" cy="1050"/>
        </p:xfrm>
        <a:graphic>
          <a:graphicData uri="http://schemas.openxmlformats.org/presentationml/2006/ole">
            <mc:AlternateContent xmlns:mc="http://schemas.openxmlformats.org/markup-compatibility/2006">
              <mc:Choice xmlns:v="urn:schemas-microsoft-com:vml" Requires="v">
                <p:oleObj spid="_x0000_s2217"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444" y="1053"/>
                        <a:ext cx="1443" cy="1050"/>
                      </a:xfrm>
                      <a:prstGeom prst="rect">
                        <a:avLst/>
                      </a:prstGeom>
                    </p:spPr>
                  </p:pic>
                </p:oleObj>
              </mc:Fallback>
            </mc:AlternateContent>
          </a:graphicData>
        </a:graphic>
      </p:graphicFrame>
      <p:sp>
        <p:nvSpPr>
          <p:cNvPr id="2" name="Footer Placeholder 1"/>
          <p:cNvSpPr>
            <a:spLocks noGrp="1"/>
          </p:cNvSpPr>
          <p:nvPr>
            <p:ph type="ftr" sz="quarter" idx="15"/>
          </p:nvPr>
        </p:nvSpPr>
        <p:spPr>
          <a:xfrm>
            <a:off x="2286001" y="4858406"/>
            <a:ext cx="6286500" cy="285095"/>
          </a:xfrm>
        </p:spPr>
        <p:txBody>
          <a:bodyPr/>
          <a:lstStyle/>
          <a:p>
            <a:pPr defTabSz="553765"/>
            <a:endParaRPr lang="en-US" dirty="0">
              <a:solidFill>
                <a:srgbClr val="505050"/>
              </a:solidFill>
            </a:endParaRPr>
          </a:p>
        </p:txBody>
      </p:sp>
      <p:sp>
        <p:nvSpPr>
          <p:cNvPr id="3" name="Slide Number Placeholder 2"/>
          <p:cNvSpPr>
            <a:spLocks noGrp="1"/>
          </p:cNvSpPr>
          <p:nvPr>
            <p:ph type="sldNum" sz="quarter" idx="16"/>
          </p:nvPr>
        </p:nvSpPr>
        <p:spPr>
          <a:xfrm>
            <a:off x="8572503" y="4858406"/>
            <a:ext cx="571499" cy="285095"/>
          </a:xfrm>
        </p:spPr>
        <p:txBody>
          <a:bodyPr/>
          <a:lstStyle/>
          <a:p>
            <a:pPr defTabSz="553765"/>
            <a:fld id="{FAADACFB-7C71-4E89-89D2-7BBA40B7BFA9}" type="slidenum">
              <a:rPr lang="en-US" smtClean="0">
                <a:solidFill>
                  <a:srgbClr val="505050"/>
                </a:solidFill>
              </a:rPr>
              <a:pPr defTabSz="553765"/>
              <a:t>‹#›</a:t>
            </a:fld>
            <a:endParaRPr lang="en-US" dirty="0">
              <a:solidFill>
                <a:srgbClr val="505050"/>
              </a:solidFill>
            </a:endParaRPr>
          </a:p>
        </p:txBody>
      </p:sp>
    </p:spTree>
    <p:extLst>
      <p:ext uri="{BB962C8B-B14F-4D97-AF65-F5344CB8AC3E}">
        <p14:creationId xmlns:p14="http://schemas.microsoft.com/office/powerpoint/2010/main" val="17808420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50" tIns="91405" rIns="146250" bIns="91405"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50" tIns="109686" rIns="146250" bIns="10968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1" y="4591034"/>
            <a:ext cx="941246" cy="201851"/>
          </a:xfrm>
          <a:prstGeom prst="rect">
            <a:avLst/>
          </a:prstGeom>
        </p:spPr>
      </p:pic>
      <p:sp>
        <p:nvSpPr>
          <p:cNvPr id="7"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pPr/>
              <a:t>‹#›</a:t>
            </a:fld>
            <a:endParaRPr lang="en-US"/>
          </a:p>
        </p:txBody>
      </p:sp>
    </p:spTree>
    <p:extLst>
      <p:ext uri="{BB962C8B-B14F-4D97-AF65-F5344CB8AC3E}">
        <p14:creationId xmlns:p14="http://schemas.microsoft.com/office/powerpoint/2010/main" val="798790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91432" tIns="45715" rIns="91432" bIns="45715"/>
          <a:lstStyle/>
          <a:p>
            <a:pPr defTabSz="932593"/>
            <a:r>
              <a:rPr lang="en-US">
                <a:solidFill>
                  <a:srgbClr val="505050">
                    <a:tint val="75000"/>
                  </a:srgbClr>
                </a:solidFill>
              </a:rPr>
              <a:t>Microsoft &amp; Red Hat Confidential</a:t>
            </a:r>
            <a:endParaRPr lang="en-US" dirty="0">
              <a:solidFill>
                <a:srgbClr val="505050">
                  <a:tint val="75000"/>
                </a:srgbClr>
              </a:solidFill>
            </a:endParaRPr>
          </a:p>
        </p:txBody>
      </p:sp>
    </p:spTree>
    <p:extLst>
      <p:ext uri="{BB962C8B-B14F-4D97-AF65-F5344CB8AC3E}">
        <p14:creationId xmlns:p14="http://schemas.microsoft.com/office/powerpoint/2010/main" val="26327849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50" tIns="91405" rIns="146250" bIns="91405"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50" tIns="109686" rIns="146250" bIns="10968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1" y="4591034"/>
            <a:ext cx="941246" cy="201851"/>
          </a:xfrm>
          <a:prstGeom prst="rect">
            <a:avLst/>
          </a:prstGeom>
        </p:spPr>
      </p:pic>
      <p:sp>
        <p:nvSpPr>
          <p:cNvPr id="7"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380147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cstate="print"/>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1" y="891884"/>
            <a:ext cx="8740142" cy="1577862"/>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933781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3"/>
            <p:cNvPicPr/>
            <p:nvPr/>
          </p:nvPicPr>
          <p:blipFill>
            <a:blip r:embed="rId2" cstate="print"/>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3406486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2"/>
          <p:cNvGrpSpPr/>
          <p:nvPr userDrawn="1"/>
        </p:nvGrpSpPr>
        <p:grpSpPr>
          <a:xfrm>
            <a:off x="0" y="4790950"/>
            <a:ext cx="9144000" cy="352550"/>
            <a:chOff x="0" y="6515100"/>
            <a:chExt cx="12436475" cy="479425"/>
          </a:xfrm>
        </p:grpSpPr>
        <p:sp>
          <p:nvSpPr>
            <p:cNvPr id="4" name="Rectangle 3"/>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p:cNvPicPr/>
            <p:nvPr/>
          </p:nvPicPr>
          <p:blipFill>
            <a:blip r:embed="rId2" cstate="print"/>
            <a:stretch/>
          </p:blipFill>
          <p:spPr>
            <a:xfrm>
              <a:off x="514350" y="6586851"/>
              <a:ext cx="1041747" cy="335922"/>
            </a:xfrm>
            <a:prstGeom prst="rect">
              <a:avLst/>
            </a:prstGeom>
            <a:ln>
              <a:noFill/>
            </a:ln>
          </p:spPr>
        </p:pic>
        <p:pic>
          <p:nvPicPr>
            <p:cNvPr id="6" name="Picture 5"/>
            <p:cNvPicPr>
              <a:picLocks noChangeAspect="1"/>
            </p:cNvPicPr>
            <p:nvPr/>
          </p:nvPicPr>
          <p:blipFill>
            <a:blip r:embed="rId3"/>
            <a:stretch>
              <a:fillRect/>
            </a:stretch>
          </p:blipFill>
          <p:spPr>
            <a:xfrm>
              <a:off x="1947344" y="6637067"/>
              <a:ext cx="1098276" cy="235490"/>
            </a:xfrm>
            <a:prstGeom prst="rect">
              <a:avLst/>
            </a:prstGeom>
          </p:spPr>
        </p:pic>
      </p:grpSp>
      <p:sp>
        <p:nvSpPr>
          <p:cNvPr id="2"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2913060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91432" tIns="45715" rIns="91432" bIns="45715"/>
          <a:lstStyle/>
          <a:p>
            <a:pPr defTabSz="932593"/>
            <a:r>
              <a:rPr lang="en-US">
                <a:solidFill>
                  <a:srgbClr val="505050">
                    <a:tint val="75000"/>
                  </a:srgbClr>
                </a:solidFill>
              </a:rPr>
              <a:t>Microsoft &amp; Red Hat Confidential</a:t>
            </a:r>
            <a:endParaRPr lang="en-US" dirty="0">
              <a:solidFill>
                <a:srgbClr val="505050">
                  <a:tint val="75000"/>
                </a:srgbClr>
              </a:solidFill>
            </a:endParaRPr>
          </a:p>
        </p:txBody>
      </p:sp>
    </p:spTree>
    <p:extLst>
      <p:ext uri="{BB962C8B-B14F-4D97-AF65-F5344CB8AC3E}">
        <p14:creationId xmlns:p14="http://schemas.microsoft.com/office/powerpoint/2010/main" val="242071481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390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846578"/>
          </a:xfrm>
          <a:noFill/>
        </p:spPr>
        <p:txBody>
          <a:bodyPr tIns="91440" bIns="91440" anchor="t" anchorCtr="0">
            <a:spAutoFit/>
          </a:bodyPr>
          <a:lstStyle>
            <a:lvl1pPr>
              <a:defRPr lang="en-US" sz="4779"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4127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3"/>
            <p:cNvPicPr/>
            <p:nvPr/>
          </p:nvPicPr>
          <p:blipFill>
            <a:blip r:embed="rId2"/>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88295594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4289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873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347289" y="4597217"/>
            <a:ext cx="940072" cy="201851"/>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3307206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3"/>
            <a:ext cx="8740142" cy="1567673"/>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2282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7426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838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846578"/>
          </a:xfrm>
          <a:noFill/>
        </p:spPr>
        <p:txBody>
          <a:bodyPr tIns="91440" bIns="91440" anchor="t" anchorCtr="0">
            <a:spAutoFit/>
          </a:bodyPr>
          <a:lstStyle>
            <a:lvl1pPr>
              <a:defRPr sz="477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1250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339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16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134953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2"/>
          <p:cNvGrpSpPr/>
          <p:nvPr userDrawn="1"/>
        </p:nvGrpSpPr>
        <p:grpSpPr>
          <a:xfrm>
            <a:off x="0" y="4790950"/>
            <a:ext cx="9144000" cy="352550"/>
            <a:chOff x="0" y="6515100"/>
            <a:chExt cx="12436475" cy="479425"/>
          </a:xfrm>
        </p:grpSpPr>
        <p:sp>
          <p:nvSpPr>
            <p:cNvPr id="4" name="Rectangle 3"/>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p:cNvPicPr/>
            <p:nvPr/>
          </p:nvPicPr>
          <p:blipFill>
            <a:blip r:embed="rId2"/>
            <a:stretch/>
          </p:blipFill>
          <p:spPr>
            <a:xfrm>
              <a:off x="514350" y="6586851"/>
              <a:ext cx="1041747" cy="335922"/>
            </a:xfrm>
            <a:prstGeom prst="rect">
              <a:avLst/>
            </a:prstGeom>
            <a:ln>
              <a:noFill/>
            </a:ln>
          </p:spPr>
        </p:pic>
        <p:pic>
          <p:nvPicPr>
            <p:cNvPr id="6" name="Picture 5"/>
            <p:cNvPicPr>
              <a:picLocks noChangeAspect="1"/>
            </p:cNvPicPr>
            <p:nvPr/>
          </p:nvPicPr>
          <p:blipFill>
            <a:blip r:embed="rId3"/>
            <a:stretch>
              <a:fillRect/>
            </a:stretch>
          </p:blipFill>
          <p:spPr>
            <a:xfrm>
              <a:off x="1947344" y="6637067"/>
              <a:ext cx="1098276" cy="235490"/>
            </a:xfrm>
            <a:prstGeom prst="rect">
              <a:avLst/>
            </a:prstGeom>
          </p:spPr>
        </p:pic>
      </p:grpSp>
      <p:sp>
        <p:nvSpPr>
          <p:cNvPr id="2"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9192235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5291190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41944862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9767301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7760799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34742599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5224722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40655025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1172789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8683080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840469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897992"/>
            <a:ext cx="8740141" cy="151664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4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7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5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41299455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0" y="4647240"/>
            <a:ext cx="739551"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686247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30"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40"/>
            <a:ext cx="6723139" cy="1344818"/>
          </a:xfrm>
          <a:noFill/>
        </p:spPr>
        <p:txBody>
          <a:bodyPr lIns="146304" tIns="91440" rIns="146304" bIns="91440" anchor="t" anchorCtr="0"/>
          <a:lstStyle>
            <a:lvl1pPr>
              <a:defRPr sz="4412" spc="-74"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01976" y="2908931"/>
            <a:ext cx="6723140" cy="1344245"/>
          </a:xfrm>
          <a:noFill/>
        </p:spPr>
        <p:txBody>
          <a:bodyPr lIns="146304" tIns="109728" rIns="146304" bIns="109728">
            <a:noAutofit/>
          </a:bodyPr>
          <a:lstStyle>
            <a:lvl1pPr marL="0" indent="0">
              <a:spcBef>
                <a:spcPts val="0"/>
              </a:spcBef>
              <a:buNone/>
              <a:defRPr sz="264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0" y="4647240"/>
            <a:ext cx="739551"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074578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5" y="329"/>
            <a:ext cx="9146335" cy="5147513"/>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8" name="Group 7"/>
          <p:cNvGrpSpPr/>
          <p:nvPr userDrawn="1"/>
        </p:nvGrpSpPr>
        <p:grpSpPr>
          <a:xfrm>
            <a:off x="169417" y="386683"/>
            <a:ext cx="2441404" cy="2161346"/>
            <a:chOff x="230389" y="525841"/>
            <a:chExt cx="3320055" cy="2939163"/>
          </a:xfrm>
        </p:grpSpPr>
        <p:pic>
          <p:nvPicPr>
            <p:cNvPr id="4" name="Picture 3"/>
            <p:cNvPicPr>
              <a:picLocks noChangeAspect="1"/>
            </p:cNvPicPr>
            <p:nvPr userDrawn="1"/>
          </p:nvPicPr>
          <p:blipFill>
            <a:blip r:embed="rId4"/>
            <a:stretch>
              <a:fillRect/>
            </a:stretch>
          </p:blipFill>
          <p:spPr>
            <a:xfrm>
              <a:off x="985771" y="525841"/>
              <a:ext cx="2564673" cy="2935875"/>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1112701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 y="329"/>
            <a:ext cx="9146332" cy="5147511"/>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8" name="Group 7"/>
          <p:cNvGrpSpPr/>
          <p:nvPr userDrawn="1"/>
        </p:nvGrpSpPr>
        <p:grpSpPr>
          <a:xfrm>
            <a:off x="169417" y="386683"/>
            <a:ext cx="2441404" cy="2161346"/>
            <a:chOff x="230389" y="525841"/>
            <a:chExt cx="3320055" cy="2939163"/>
          </a:xfrm>
        </p:grpSpPr>
        <p:pic>
          <p:nvPicPr>
            <p:cNvPr id="9" name="Picture 8"/>
            <p:cNvPicPr>
              <a:picLocks noChangeAspect="1"/>
            </p:cNvPicPr>
            <p:nvPr userDrawn="1"/>
          </p:nvPicPr>
          <p:blipFill>
            <a:blip r:embed="rId4"/>
            <a:stretch>
              <a:fillRect/>
            </a:stretch>
          </p:blipFill>
          <p:spPr>
            <a:xfrm>
              <a:off x="985771" y="525841"/>
              <a:ext cx="2564673" cy="293587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1240167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 y="329"/>
            <a:ext cx="9146332" cy="5147512"/>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17514"/>
          <a:stretch/>
        </p:blipFill>
        <p:spPr>
          <a:xfrm>
            <a:off x="2778922" y="329"/>
            <a:ext cx="6365077" cy="5150691"/>
          </a:xfrm>
          <a:prstGeom prst="rect">
            <a:avLst/>
          </a:prstGeom>
        </p:spPr>
      </p:pic>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671606" y="339999"/>
            <a:ext cx="1042327" cy="220984"/>
          </a:xfrm>
          <a:prstGeom prst="rect">
            <a:avLst/>
          </a:prstGeom>
        </p:spPr>
      </p:pic>
      <p:grpSp>
        <p:nvGrpSpPr>
          <p:cNvPr id="7" name="Group 6"/>
          <p:cNvGrpSpPr/>
          <p:nvPr userDrawn="1"/>
        </p:nvGrpSpPr>
        <p:grpSpPr>
          <a:xfrm>
            <a:off x="169417" y="386683"/>
            <a:ext cx="2441404" cy="2161346"/>
            <a:chOff x="230389" y="525841"/>
            <a:chExt cx="3320055" cy="2939163"/>
          </a:xfrm>
        </p:grpSpPr>
        <p:pic>
          <p:nvPicPr>
            <p:cNvPr id="8" name="Picture 7"/>
            <p:cNvPicPr>
              <a:picLocks noChangeAspect="1"/>
            </p:cNvPicPr>
            <p:nvPr userDrawn="1"/>
          </p:nvPicPr>
          <p:blipFill>
            <a:blip r:embed="rId5"/>
            <a:stretch>
              <a:fillRect/>
            </a:stretch>
          </p:blipFill>
          <p:spPr>
            <a:xfrm>
              <a:off x="985771" y="525841"/>
              <a:ext cx="2564673" cy="2935875"/>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3148834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83" y="0"/>
            <a:ext cx="9146332" cy="5147512"/>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5" name="Group 4"/>
          <p:cNvGrpSpPr/>
          <p:nvPr userDrawn="1"/>
        </p:nvGrpSpPr>
        <p:grpSpPr>
          <a:xfrm>
            <a:off x="169417" y="386683"/>
            <a:ext cx="2441404" cy="2161346"/>
            <a:chOff x="230389" y="525841"/>
            <a:chExt cx="3320055" cy="2939163"/>
          </a:xfrm>
        </p:grpSpPr>
        <p:pic>
          <p:nvPicPr>
            <p:cNvPr id="6" name="Picture 5"/>
            <p:cNvPicPr>
              <a:picLocks noChangeAspect="1"/>
            </p:cNvPicPr>
            <p:nvPr userDrawn="1"/>
          </p:nvPicPr>
          <p:blipFill>
            <a:blip r:embed="rId4"/>
            <a:stretch>
              <a:fillRect/>
            </a:stretch>
          </p:blipFill>
          <p:spPr>
            <a:xfrm>
              <a:off x="985771" y="525841"/>
              <a:ext cx="2564673" cy="2935875"/>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2112655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4" cy="5143500"/>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10890" r="6328" b="26"/>
          <a:stretch/>
        </p:blipFill>
        <p:spPr>
          <a:xfrm>
            <a:off x="2762818" y="-467"/>
            <a:ext cx="6381182" cy="51439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10" name="Group 9"/>
          <p:cNvGrpSpPr/>
          <p:nvPr userDrawn="1"/>
        </p:nvGrpSpPr>
        <p:grpSpPr>
          <a:xfrm>
            <a:off x="169417" y="386683"/>
            <a:ext cx="2441404" cy="2161346"/>
            <a:chOff x="230389" y="525841"/>
            <a:chExt cx="3320055" cy="2939163"/>
          </a:xfrm>
        </p:grpSpPr>
        <p:pic>
          <p:nvPicPr>
            <p:cNvPr id="11" name="Picture 10"/>
            <p:cNvPicPr>
              <a:picLocks noChangeAspect="1"/>
            </p:cNvPicPr>
            <p:nvPr userDrawn="1"/>
          </p:nvPicPr>
          <p:blipFill>
            <a:blip r:embed="rId5"/>
            <a:stretch>
              <a:fillRect/>
            </a:stretch>
          </p:blipFill>
          <p:spPr>
            <a:xfrm>
              <a:off x="985771" y="525841"/>
              <a:ext cx="2564673" cy="2935875"/>
            </a:xfrm>
            <a:prstGeom prst="rect">
              <a:avLst/>
            </a:prstGeom>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5298187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9146332" cy="5147511"/>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6" name="Group 5"/>
          <p:cNvGrpSpPr/>
          <p:nvPr userDrawn="1"/>
        </p:nvGrpSpPr>
        <p:grpSpPr>
          <a:xfrm>
            <a:off x="169417" y="386683"/>
            <a:ext cx="2441404" cy="2161346"/>
            <a:chOff x="230389" y="525841"/>
            <a:chExt cx="3320055" cy="2939163"/>
          </a:xfrm>
        </p:grpSpPr>
        <p:pic>
          <p:nvPicPr>
            <p:cNvPr id="7" name="Picture 6"/>
            <p:cNvPicPr>
              <a:picLocks noChangeAspect="1"/>
            </p:cNvPicPr>
            <p:nvPr userDrawn="1"/>
          </p:nvPicPr>
          <p:blipFill>
            <a:blip r:embed="rId4"/>
            <a:stretch>
              <a:fillRect/>
            </a:stretch>
          </p:blipFill>
          <p:spPr>
            <a:xfrm>
              <a:off x="985771" y="525841"/>
              <a:ext cx="2564673" cy="2935875"/>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620065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39204" cy="514349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10" name="Group 9"/>
          <p:cNvGrpSpPr/>
          <p:nvPr userDrawn="1"/>
        </p:nvGrpSpPr>
        <p:grpSpPr>
          <a:xfrm>
            <a:off x="169417" y="386683"/>
            <a:ext cx="2441404" cy="2161346"/>
            <a:chOff x="230389" y="525841"/>
            <a:chExt cx="3320055" cy="2939163"/>
          </a:xfrm>
        </p:grpSpPr>
        <p:pic>
          <p:nvPicPr>
            <p:cNvPr id="11" name="Picture 10"/>
            <p:cNvPicPr>
              <a:picLocks noChangeAspect="1"/>
            </p:cNvPicPr>
            <p:nvPr userDrawn="1"/>
          </p:nvPicPr>
          <p:blipFill>
            <a:blip r:embed="rId4"/>
            <a:stretch>
              <a:fillRect/>
            </a:stretch>
          </p:blipFill>
          <p:spPr>
            <a:xfrm>
              <a:off x="985771" y="525841"/>
              <a:ext cx="2564673" cy="2935875"/>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289436045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4" cy="5143500"/>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17737"/>
          <a:stretch/>
        </p:blipFill>
        <p:spPr>
          <a:xfrm>
            <a:off x="2778922" y="1"/>
            <a:ext cx="6358163" cy="51439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7" name="Group 6"/>
          <p:cNvGrpSpPr/>
          <p:nvPr userDrawn="1"/>
        </p:nvGrpSpPr>
        <p:grpSpPr>
          <a:xfrm>
            <a:off x="160709" y="2739853"/>
            <a:ext cx="2441404" cy="2161346"/>
            <a:chOff x="230389" y="525841"/>
            <a:chExt cx="3320055" cy="2939163"/>
          </a:xfrm>
        </p:grpSpPr>
        <p:pic>
          <p:nvPicPr>
            <p:cNvPr id="8" name="Picture 7"/>
            <p:cNvPicPr>
              <a:picLocks noChangeAspect="1"/>
            </p:cNvPicPr>
            <p:nvPr userDrawn="1"/>
          </p:nvPicPr>
          <p:blipFill>
            <a:blip r:embed="rId5"/>
            <a:stretch>
              <a:fillRect/>
            </a:stretch>
          </p:blipFill>
          <p:spPr>
            <a:xfrm>
              <a:off x="985771" y="525841"/>
              <a:ext cx="2564673" cy="2935875"/>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32655974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1" cy="296435"/>
          </a:xfrm>
          <a:prstGeom prst="rect">
            <a:avLst/>
          </a:prstGeom>
          <a:noFill/>
          <a:ln w="12700">
            <a:noFill/>
            <a:miter lim="800000"/>
            <a:headEnd type="none" w="sm" len="sm"/>
            <a:tailEnd type="none" w="sm" len="sm"/>
          </a:ln>
          <a:effectLst/>
        </p:spPr>
        <p:txBody>
          <a:bodyPr vert="horz" wrap="square" lIns="134425" tIns="107541" rIns="134425" bIns="107541" numCol="1" anchor="t" anchorCtr="0" compatLnSpc="1">
            <a:prstTxWarp prst="textNoShape">
              <a:avLst/>
            </a:prstTxWarp>
            <a:spAutoFit/>
          </a:bodyPr>
          <a:lstStyle/>
          <a:p>
            <a:pPr defTabSz="685316" eaLnBrk="0" hangingPunct="0"/>
            <a:r>
              <a:rPr lang="en-US" sz="515"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37653" y="2312741"/>
            <a:ext cx="2420347" cy="519043"/>
          </a:xfrm>
          <a:prstGeom prst="rect">
            <a:avLst/>
          </a:prstGeom>
        </p:spPr>
      </p:pic>
    </p:spTree>
    <p:extLst>
      <p:ext uri="{BB962C8B-B14F-4D97-AF65-F5344CB8AC3E}">
        <p14:creationId xmlns:p14="http://schemas.microsoft.com/office/powerpoint/2010/main" val="36268114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9144698" cy="5146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03019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1"/>
            <a:ext cx="9144698" cy="5146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9149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9144698" cy="5146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49161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639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982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rgbClr val="32145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900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153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Blank Accent Color 1">
    <p:bg>
      <p:bgPr>
        <a:solidFill>
          <a:srgbClr val="505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793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961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32145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016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1" cy="296435"/>
          </a:xfrm>
          <a:prstGeom prst="rect">
            <a:avLst/>
          </a:prstGeom>
          <a:noFill/>
          <a:ln w="12700">
            <a:noFill/>
            <a:miter lim="800000"/>
            <a:headEnd type="none" w="sm" len="sm"/>
            <a:tailEnd type="none" w="sm" len="sm"/>
          </a:ln>
          <a:effectLst/>
        </p:spPr>
        <p:txBody>
          <a:bodyPr vert="horz" wrap="square" lIns="134425" tIns="107541" rIns="134425" bIns="107541" numCol="1" anchor="t" anchorCtr="0" compatLnSpc="1">
            <a:prstTxWarp prst="textNoShape">
              <a:avLst/>
            </a:prstTxWarp>
            <a:spAutoFit/>
          </a:bodyPr>
          <a:lstStyle/>
          <a:p>
            <a:pPr defTabSz="685316" eaLnBrk="0" hangingPunct="0"/>
            <a:r>
              <a:rPr lang="en-US" sz="515"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37653" y="2312739"/>
            <a:ext cx="2420347" cy="519044"/>
          </a:xfrm>
          <a:prstGeom prst="rect">
            <a:avLst/>
          </a:prstGeom>
        </p:spPr>
      </p:pic>
    </p:spTree>
    <p:extLst>
      <p:ext uri="{BB962C8B-B14F-4D97-AF65-F5344CB8AC3E}">
        <p14:creationId xmlns:p14="http://schemas.microsoft.com/office/powerpoint/2010/main" val="1547583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31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798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434"/>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3562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30" y="891883"/>
            <a:ext cx="8740142" cy="1538434"/>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56905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819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92166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819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98897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485"/>
          </a:xfrm>
        </p:spPr>
        <p:txBody>
          <a:bodyPr wrap="square">
            <a:spAutoFit/>
          </a:bodyPr>
          <a:lstStyle>
            <a:lvl1pPr marL="0" indent="0">
              <a:spcBef>
                <a:spcPts val="900"/>
              </a:spcBef>
              <a:buClr>
                <a:schemeClr val="tx1"/>
              </a:buClr>
              <a:buFont typeface="Wingdings" pitchFamily="2" charset="2"/>
              <a:buNone/>
              <a:defRPr sz="2648">
                <a:gradFill>
                  <a:gsLst>
                    <a:gs pos="1250">
                      <a:schemeClr val="tx2"/>
                    </a:gs>
                    <a:gs pos="99000">
                      <a:schemeClr val="tx2"/>
                    </a:gs>
                  </a:gsLst>
                  <a:lin ang="5400000" scaled="0"/>
                </a:gradFill>
              </a:defRPr>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485"/>
          </a:xfrm>
        </p:spPr>
        <p:txBody>
          <a:bodyPr wrap="square">
            <a:spAutoFit/>
          </a:bodyPr>
          <a:lstStyle>
            <a:lvl1pPr marL="0" indent="0">
              <a:spcBef>
                <a:spcPts val="900"/>
              </a:spcBef>
              <a:buClr>
                <a:schemeClr val="tx1"/>
              </a:buClr>
              <a:buFont typeface="Wingdings" pitchFamily="2" charset="2"/>
              <a:buNone/>
              <a:defRPr sz="2648">
                <a:gradFill>
                  <a:gsLst>
                    <a:gs pos="1250">
                      <a:schemeClr val="tx2"/>
                    </a:gs>
                    <a:gs pos="99000">
                      <a:schemeClr val="tx2"/>
                    </a:gs>
                  </a:gsLst>
                  <a:lin ang="5400000" scaled="0"/>
                </a:gradFill>
              </a:defRPr>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62094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485"/>
          </a:xfrm>
        </p:spPr>
        <p:txBody>
          <a:bodyPr wrap="square">
            <a:spAutoFit/>
          </a:bodyPr>
          <a:lstStyle>
            <a:lvl1pPr marL="0" indent="0">
              <a:spcBef>
                <a:spcPts val="900"/>
              </a:spcBef>
              <a:buClr>
                <a:schemeClr val="tx1"/>
              </a:buClr>
              <a:buFont typeface="Wingdings" pitchFamily="2" charset="2"/>
              <a:buNone/>
              <a:defRPr sz="2648"/>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485"/>
          </a:xfrm>
        </p:spPr>
        <p:txBody>
          <a:bodyPr wrap="square">
            <a:spAutoFit/>
          </a:bodyPr>
          <a:lstStyle>
            <a:lvl1pPr marL="0" indent="0">
              <a:spcBef>
                <a:spcPts val="900"/>
              </a:spcBef>
              <a:buClr>
                <a:schemeClr val="tx1"/>
              </a:buClr>
              <a:buFont typeface="Wingdings" pitchFamily="2" charset="2"/>
              <a:buNone/>
              <a:defRPr sz="2648"/>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90457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4242"/>
          </a:xfrm>
        </p:spPr>
        <p:txBody>
          <a:bodyPr wrap="square">
            <a:spAutoFit/>
          </a:bodyPr>
          <a:lstStyle>
            <a:lvl1pPr marL="211280" indent="-211280">
              <a:spcBef>
                <a:spcPts val="900"/>
              </a:spcBef>
              <a:buClr>
                <a:schemeClr val="tx1"/>
              </a:buClr>
              <a:buFont typeface="Arial" pitchFamily="34" charset="0"/>
              <a:buChar char="•"/>
              <a:defRPr sz="2648"/>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4242"/>
          </a:xfrm>
        </p:spPr>
        <p:txBody>
          <a:bodyPr wrap="square">
            <a:spAutoFit/>
          </a:bodyPr>
          <a:lstStyle>
            <a:lvl1pPr marL="211280" indent="-211280">
              <a:spcBef>
                <a:spcPts val="900"/>
              </a:spcBef>
              <a:buClr>
                <a:schemeClr val="tx1"/>
              </a:buClr>
              <a:buFont typeface="Arial" pitchFamily="34" charset="0"/>
              <a:buChar char="•"/>
              <a:defRPr sz="2648"/>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5686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4242"/>
          </a:xfrm>
        </p:spPr>
        <p:txBody>
          <a:bodyPr wrap="square">
            <a:spAutoFit/>
          </a:bodyPr>
          <a:lstStyle>
            <a:lvl1pPr marL="211280" indent="-211280">
              <a:spcBef>
                <a:spcPts val="900"/>
              </a:spcBef>
              <a:buClr>
                <a:schemeClr val="tx2"/>
              </a:buClr>
              <a:buFont typeface="Arial" pitchFamily="34" charset="0"/>
              <a:buChar char="•"/>
              <a:defRPr sz="2648">
                <a:gradFill>
                  <a:gsLst>
                    <a:gs pos="1250">
                      <a:schemeClr val="tx2"/>
                    </a:gs>
                    <a:gs pos="99000">
                      <a:schemeClr val="tx2"/>
                    </a:gs>
                  </a:gsLst>
                  <a:lin ang="5400000" scaled="0"/>
                </a:gradFill>
              </a:defRPr>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4242"/>
          </a:xfrm>
        </p:spPr>
        <p:txBody>
          <a:bodyPr wrap="square">
            <a:spAutoFit/>
          </a:bodyPr>
          <a:lstStyle>
            <a:lvl1pPr marL="211280" indent="-211280">
              <a:spcBef>
                <a:spcPts val="900"/>
              </a:spcBef>
              <a:buClr>
                <a:schemeClr val="tx2"/>
              </a:buClr>
              <a:buFont typeface="Arial" pitchFamily="34" charset="0"/>
              <a:buChar char="•"/>
              <a:defRPr sz="2648">
                <a:gradFill>
                  <a:gsLst>
                    <a:gs pos="1250">
                      <a:schemeClr val="tx2"/>
                    </a:gs>
                    <a:gs pos="99000">
                      <a:schemeClr val="tx2"/>
                    </a:gs>
                  </a:gsLst>
                  <a:lin ang="5400000" scaled="0"/>
                </a:gradFill>
              </a:defRPr>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9800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60329"/>
          </a:xfrm>
          <a:prstGeom prst="rect">
            <a:avLst/>
          </a:prstGeom>
        </p:spPr>
        <p:txBody>
          <a:bodyPr/>
          <a:lstStyle>
            <a:lvl1pPr marL="213552" indent="-213552">
              <a:buClr>
                <a:schemeClr val="tx1"/>
              </a:buClr>
              <a:buSzPct val="90000"/>
              <a:buFont typeface="Arial" pitchFamily="34" charset="0"/>
              <a:buChar char="•"/>
              <a:defRPr sz="257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3" indent="-20655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5" indent="-21355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6" indent="-168041">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6" indent="-168041">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8"/>
            <a:ext cx="9144001" cy="464344"/>
          </a:xfrm>
          <a:prstGeom prst="rect">
            <a:avLst/>
          </a:prstGeom>
          <a:solidFill>
            <a:srgbClr val="FFFF99"/>
          </a:solidFill>
        </p:spPr>
        <p:txBody>
          <a:bodyPr wrap="square" lIns="155413" tIns="77706" rIns="155413" bIns="77706" anchor="b" anchorCtr="0">
            <a:noAutofit/>
          </a:bodyPr>
          <a:lstStyle>
            <a:lvl1pPr algn="r">
              <a:buFont typeface="Arial" pitchFamily="34" charset="0"/>
              <a:buNone/>
              <a:defRPr sz="2721"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8374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99816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29" y="897993"/>
            <a:ext cx="8740142" cy="1516890"/>
          </a:xfrm>
        </p:spPr>
        <p:txBody>
          <a:bodyPr/>
          <a:lstStyle>
            <a:lvl1pPr marL="0" indent="0">
              <a:buNone/>
              <a:defRPr sz="2427">
                <a:gradFill>
                  <a:gsLst>
                    <a:gs pos="1250">
                      <a:srgbClr val="000000"/>
                    </a:gs>
                    <a:gs pos="100000">
                      <a:srgbClr val="000000"/>
                    </a:gs>
                  </a:gsLst>
                  <a:lin ang="5400000" scaled="0"/>
                </a:gradFill>
                <a:latin typeface="Segoe UI" pitchFamily="34" charset="0"/>
                <a:cs typeface="Segoe UI" pitchFamily="34" charset="0"/>
              </a:defRPr>
            </a:lvl1pPr>
            <a:lvl2pPr marL="254821"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6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950" indent="0">
              <a:buNone/>
              <a:defRPr>
                <a:gradFill>
                  <a:gsLst>
                    <a:gs pos="1250">
                      <a:srgbClr val="000000"/>
                    </a:gs>
                    <a:gs pos="100000">
                      <a:srgbClr val="000000"/>
                    </a:gs>
                  </a:gsLst>
                  <a:lin ang="5400000" scaled="0"/>
                </a:gradFill>
                <a:latin typeface="Segoe UI" pitchFamily="34" charset="0"/>
                <a:cs typeface="Segoe UI" pitchFamily="34" charset="0"/>
              </a:defRPr>
            </a:lvl4pPr>
            <a:lvl5pPr marL="77280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16181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6211"/>
          </a:xfrm>
          <a:prstGeom prst="rect">
            <a:avLst/>
          </a:prstGeom>
        </p:spPr>
        <p:txBody>
          <a:bodyPr/>
          <a:lstStyle>
            <a:lvl1pPr marL="213615" indent="-213615">
              <a:buClr>
                <a:schemeClr val="tx1"/>
              </a:buClr>
              <a:buSzPct val="90000"/>
              <a:buFont typeface="Arial" pitchFamily="34" charset="0"/>
              <a:buChar char="•"/>
              <a:defRPr sz="264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5" indent="-206611">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9" indent="-213615">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9"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9"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918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77712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433965"/>
          </a:xfrm>
        </p:spPr>
        <p:txBody>
          <a:bodyPr/>
          <a:lstStyle>
            <a:lvl1pPr marL="0" indent="0" algn="ctr">
              <a:buNone/>
              <a:defRPr sz="1800"/>
            </a:lvl1pPr>
            <a:lvl2pPr marL="342904" indent="0" algn="ctr">
              <a:buNone/>
              <a:defRPr sz="1500"/>
            </a:lvl2pPr>
            <a:lvl3pPr marL="685808" indent="0" algn="ctr">
              <a:buNone/>
              <a:defRPr sz="1350"/>
            </a:lvl3pPr>
            <a:lvl4pPr marL="1028713" indent="0" algn="ctr">
              <a:buNone/>
              <a:defRPr sz="1200"/>
            </a:lvl4pPr>
            <a:lvl5pPr marL="1371617" indent="0" algn="ctr">
              <a:buNone/>
              <a:defRPr sz="1200"/>
            </a:lvl5pPr>
            <a:lvl6pPr marL="1714520" indent="0" algn="ctr">
              <a:buNone/>
              <a:defRPr sz="1200"/>
            </a:lvl6pPr>
            <a:lvl7pPr marL="2057425" indent="0" algn="ctr">
              <a:buNone/>
              <a:defRPr sz="1200"/>
            </a:lvl7pPr>
            <a:lvl8pPr marL="2400329" indent="0" algn="ctr">
              <a:buNone/>
              <a:defRPr sz="1200"/>
            </a:lvl8pPr>
            <a:lvl9pPr marL="2743232"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pPr defTabSz="685916"/>
            <a:fld id="{B6C517AB-5330-8341-9D8A-E974BFF71257}" type="datetimeFigureOut">
              <a:rPr lang="en-US" sz="1350" kern="1200" smtClean="0">
                <a:latin typeface="Segoe UI"/>
                <a:ea typeface="+mn-ea"/>
                <a:cs typeface="+mn-cs"/>
              </a:rPr>
              <a:pPr defTabSz="685916"/>
              <a:t>10/21/2016</a:t>
            </a:fld>
            <a:endParaRPr lang="en-US" sz="1350" kern="1200">
              <a:latin typeface="Segoe UI"/>
              <a:ea typeface="+mn-ea"/>
              <a:cs typeface="+mn-cs"/>
            </a:endParaRPr>
          </a:p>
        </p:txBody>
      </p:sp>
      <p:sp>
        <p:nvSpPr>
          <p:cNvPr id="5" name="Footer Placeholder 4"/>
          <p:cNvSpPr>
            <a:spLocks noGrp="1"/>
          </p:cNvSpPr>
          <p:nvPr>
            <p:ph type="ftr" sz="quarter" idx="11"/>
          </p:nvPr>
        </p:nvSpPr>
        <p:spPr>
          <a:xfrm>
            <a:off x="3028951" y="4767264"/>
            <a:ext cx="3086100" cy="273844"/>
          </a:xfrm>
          <a:prstGeom prst="rect">
            <a:avLst/>
          </a:prstGeom>
        </p:spPr>
        <p:txBody>
          <a:bodyPr/>
          <a:lstStyle/>
          <a:p>
            <a:pPr defTabSz="685916"/>
            <a:endParaRPr lang="en-US" sz="1350" kern="1200">
              <a:latin typeface="Segoe UI"/>
              <a:ea typeface="+mn-ea"/>
              <a:cs typeface="+mn-cs"/>
            </a:endParaRPr>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pPr defTabSz="685916"/>
            <a:fld id="{35BBAAA1-1A01-7246-B987-2590F67E97D3}" type="slidenum">
              <a:rPr lang="en-US" sz="1350" kern="1200" smtClean="0">
                <a:latin typeface="Segoe UI"/>
                <a:ea typeface="+mn-ea"/>
                <a:cs typeface="+mn-cs"/>
              </a:rPr>
              <a:pPr defTabSz="685916"/>
              <a:t>‹#›</a:t>
            </a:fld>
            <a:endParaRPr lang="en-US" sz="1350" kern="1200">
              <a:latin typeface="Segoe UI"/>
              <a:ea typeface="+mn-ea"/>
              <a:cs typeface="+mn-cs"/>
            </a:endParaRPr>
          </a:p>
        </p:txBody>
      </p:sp>
    </p:spTree>
    <p:extLst>
      <p:ext uri="{BB962C8B-B14F-4D97-AF65-F5344CB8AC3E}">
        <p14:creationId xmlns:p14="http://schemas.microsoft.com/office/powerpoint/2010/main" val="12018078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3" y="-234"/>
            <a:ext cx="9143533" cy="5143967"/>
          </a:xfrm>
          <a:prstGeom prst="rect">
            <a:avLst/>
          </a:prstGeom>
        </p:spPr>
      </p:pic>
      <p:sp>
        <p:nvSpPr>
          <p:cNvPr id="12" name="Rectangle 11"/>
          <p:cNvSpPr/>
          <p:nvPr userDrawn="1"/>
        </p:nvSpPr>
        <p:spPr bwMode="auto">
          <a:xfrm>
            <a:off x="0" y="0"/>
            <a:ext cx="9144000" cy="51435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rtl="0" eaLnBrk="1" fontAlgn="base" latinLnBrk="0" hangingPunct="1">
              <a:lnSpc>
                <a:spcPct val="100000"/>
              </a:lnSpc>
              <a:spcBef>
                <a:spcPct val="0"/>
              </a:spcBef>
              <a:spcAft>
                <a:spcPct val="0"/>
              </a:spcAft>
              <a:buClrTx/>
              <a:buSzTx/>
              <a:buFontTx/>
              <a:buNone/>
              <a:tabLst/>
              <a:defRPr/>
            </a:pPr>
            <a:r>
              <a:rPr kumimoji="0" lang="en-US" sz="1471" b="0" i="0" u="none" strike="noStrike" kern="1200" cap="none" spc="0" normalizeH="0" baseline="0" noProof="0" dirty="0">
                <a:ln>
                  <a:noFill/>
                </a:ln>
                <a:solidFill>
                  <a:srgbClr val="FFFFFF"/>
                </a:solidFill>
                <a:effectLst/>
                <a:uLnTx/>
                <a:uFillTx/>
                <a:latin typeface="Segoe UI"/>
                <a:ea typeface="+mn-ea"/>
                <a:cs typeface="+mn-cs"/>
              </a:rPr>
              <a:t>&lt;Presenter Name&gt;</a:t>
            </a:r>
            <a:br>
              <a:rPr kumimoji="0" lang="en-US" sz="1471" b="0" i="0" u="none" strike="noStrike" kern="1200" cap="none" spc="0" normalizeH="0" baseline="0" noProof="0" dirty="0">
                <a:ln>
                  <a:noFill/>
                </a:ln>
                <a:solidFill>
                  <a:srgbClr val="FFFFFF"/>
                </a:solidFill>
                <a:effectLst/>
                <a:uLnTx/>
                <a:uFillTx/>
                <a:latin typeface="Segoe UI"/>
                <a:ea typeface="+mn-ea"/>
                <a:cs typeface="+mn-cs"/>
              </a:rPr>
            </a:br>
            <a:r>
              <a:rPr kumimoji="0" lang="en-US" sz="1471" b="0" i="0" u="none" strike="noStrike" kern="1200" cap="none" spc="0" normalizeH="0" baseline="0" noProof="0" dirty="0">
                <a:ln>
                  <a:noFill/>
                </a:ln>
                <a:solidFill>
                  <a:srgbClr val="FFFFFF"/>
                </a:solidFill>
                <a:effectLst/>
                <a:uLnTx/>
                <a:uFillTx/>
                <a:latin typeface="Segoe UI"/>
                <a:ea typeface="+mn-ea"/>
                <a:cs typeface="+mn-cs"/>
              </a:rPr>
              <a:t>&lt;Presenter Title&gt;</a:t>
            </a:r>
            <a:br>
              <a:rPr kumimoji="0" lang="en-US" sz="1471" b="0" i="0" u="none" strike="noStrike" kern="1200" cap="none" spc="0" normalizeH="0" baseline="0" noProof="0" dirty="0">
                <a:ln>
                  <a:noFill/>
                </a:ln>
                <a:solidFill>
                  <a:srgbClr val="FFFFFF"/>
                </a:solidFill>
                <a:effectLst/>
                <a:uLnTx/>
                <a:uFillTx/>
                <a:latin typeface="Segoe UI"/>
                <a:ea typeface="+mn-ea"/>
                <a:cs typeface="+mn-cs"/>
              </a:rPr>
            </a:br>
            <a:endParaRPr kumimoji="0" lang="en-US" sz="14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userDrawn="1"/>
        </p:nvSpPr>
        <p:spPr bwMode="gray">
          <a:xfrm>
            <a:off x="201976" y="890715"/>
            <a:ext cx="5378549" cy="33620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gray">
          <a:xfrm>
            <a:off x="201976" y="890706"/>
            <a:ext cx="5378549" cy="2012483"/>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00762" y="2907957"/>
            <a:ext cx="5379764"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871397" y="352550"/>
            <a:ext cx="936444" cy="201724"/>
          </a:xfrm>
          <a:prstGeom prst="rect">
            <a:avLst/>
          </a:prstGeom>
        </p:spPr>
      </p:pic>
      <p:sp>
        <p:nvSpPr>
          <p:cNvPr id="10" name="Rectangle 9"/>
          <p:cNvSpPr/>
          <p:nvPr userDrawn="1"/>
        </p:nvSpPr>
        <p:spPr bwMode="auto">
          <a:xfrm>
            <a:off x="5615748" y="0"/>
            <a:ext cx="3528252" cy="812969"/>
          </a:xfrm>
          <a:prstGeom prst="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57653" y="204191"/>
            <a:ext cx="3244442" cy="424077"/>
          </a:xfrm>
          <a:prstGeom prst="rect">
            <a:avLst/>
          </a:prstGeom>
        </p:spPr>
      </p:pic>
      <p:sp>
        <p:nvSpPr>
          <p:cNvPr id="14" name="Title 3"/>
          <p:cNvSpPr txBox="1">
            <a:spLocks/>
          </p:cNvSpPr>
          <p:nvPr userDrawn="1"/>
        </p:nvSpPr>
        <p:spPr>
          <a:xfrm>
            <a:off x="200762" y="888723"/>
            <a:ext cx="6502534" cy="3364052"/>
          </a:xfrm>
          <a:prstGeom prst="rect">
            <a:avLst/>
          </a:prstGeom>
          <a:solidFill>
            <a:srgbClr val="2A73B7"/>
          </a:solidFill>
          <a:ln>
            <a:solidFill>
              <a:srgbClr val="2A73B7"/>
            </a:solidFill>
          </a:ln>
          <a:effectLst/>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&lt;Presentation Title&gt;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412" b="0" i="1"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&lt;Tag Line&gt;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b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Name&gt;</a:t>
            </a:r>
            <a:b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Title&gt;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t> </a:t>
            </a:r>
          </a:p>
        </p:txBody>
      </p:sp>
    </p:spTree>
    <p:extLst>
      <p:ext uri="{BB962C8B-B14F-4D97-AF65-F5344CB8AC3E}">
        <p14:creationId xmlns:p14="http://schemas.microsoft.com/office/powerpoint/2010/main" val="612073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7760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6143414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3544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5474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12.xml"/><Relationship Id="rId1" Type="http://schemas.openxmlformats.org/officeDocument/2006/relationships/slideLayout" Target="../slideLayouts/slideLayout30.x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image" Target="../media/image12.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12.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14.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40.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41.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image" Target="../media/image1.png"/></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45.xml"/><Relationship Id="rId1" Type="http://schemas.openxmlformats.org/officeDocument/2006/relationships/slideLayout" Target="../slideLayouts/slideLayout44.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5" Type="http://schemas.openxmlformats.org/officeDocument/2006/relationships/image" Target="../media/image1.png"/><Relationship Id="rId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15.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2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theme" Target="../theme/theme2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1.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23.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theme" Target="../theme/theme24.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image" Target="../media/image36.emf"/></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image" Target="../media/image1.png"/><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slideLayout" Target="../slideLayouts/slideLayout181.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slideLayout" Target="../slideLayouts/slideLayout184.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41" Type="http://schemas.openxmlformats.org/officeDocument/2006/relationships/slideLayout" Target="../slideLayouts/slideLayout183.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4" Type="http://schemas.openxmlformats.org/officeDocument/2006/relationships/image" Target="../media/image1.png"/><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image" Target="../media/image53.png"/><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theme" Target="../theme/theme27.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4.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63" tIns="91414" rIns="146263" bIns="9141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80"/>
          </a:xfrm>
          <a:prstGeom prst="rect">
            <a:avLst/>
          </a:prstGeom>
        </p:spPr>
        <p:txBody>
          <a:bodyPr vert="horz" wrap="square" lIns="146263" tIns="91414" rIns="146263" bIns="9141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30700204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70" r:id="rId4"/>
    <p:sldLayoutId id="2147483677" r:id="rId5"/>
    <p:sldLayoutId id="2147483681" r:id="rId6"/>
    <p:sldLayoutId id="2147483682" r:id="rId7"/>
    <p:sldLayoutId id="2147483683" r:id="rId8"/>
    <p:sldLayoutId id="2147483684" r:id="rId9"/>
    <p:sldLayoutId id="2147483686" r:id="rId10"/>
    <p:sldLayoutId id="2147484144" r:id="rId11"/>
  </p:sldLayoutIdLst>
  <p:transition>
    <p:fade/>
  </p:transition>
  <p:hf hdr="0" ftr="0" dt="0"/>
  <p:txStyles>
    <p:titleStyle>
      <a:lvl1pPr algn="l" defTabSz="685647"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7"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439" marR="0" indent="-177377" algn="l" defTabSz="6856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7"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30"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55"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79"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003"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7" rtl="0" eaLnBrk="1" latinLnBrk="0" hangingPunct="1">
        <a:defRPr sz="1324" kern="1200">
          <a:solidFill>
            <a:schemeClr val="tx1"/>
          </a:solidFill>
          <a:latin typeface="+mn-lt"/>
          <a:ea typeface="+mn-ea"/>
          <a:cs typeface="+mn-cs"/>
        </a:defRPr>
      </a:lvl1pPr>
      <a:lvl2pPr marL="342824" algn="l" defTabSz="685647" rtl="0" eaLnBrk="1" latinLnBrk="0" hangingPunct="1">
        <a:defRPr sz="1324" kern="1200">
          <a:solidFill>
            <a:schemeClr val="tx1"/>
          </a:solidFill>
          <a:latin typeface="+mn-lt"/>
          <a:ea typeface="+mn-ea"/>
          <a:cs typeface="+mn-cs"/>
        </a:defRPr>
      </a:lvl2pPr>
      <a:lvl3pPr marL="685647" algn="l" defTabSz="685647" rtl="0" eaLnBrk="1" latinLnBrk="0" hangingPunct="1">
        <a:defRPr sz="1324" kern="1200">
          <a:solidFill>
            <a:schemeClr val="tx1"/>
          </a:solidFill>
          <a:latin typeface="+mn-lt"/>
          <a:ea typeface="+mn-ea"/>
          <a:cs typeface="+mn-cs"/>
        </a:defRPr>
      </a:lvl3pPr>
      <a:lvl4pPr marL="1028471" algn="l" defTabSz="685647" rtl="0" eaLnBrk="1" latinLnBrk="0" hangingPunct="1">
        <a:defRPr sz="1324" kern="1200">
          <a:solidFill>
            <a:schemeClr val="tx1"/>
          </a:solidFill>
          <a:latin typeface="+mn-lt"/>
          <a:ea typeface="+mn-ea"/>
          <a:cs typeface="+mn-cs"/>
        </a:defRPr>
      </a:lvl4pPr>
      <a:lvl5pPr marL="1371295" algn="l" defTabSz="685647" rtl="0" eaLnBrk="1" latinLnBrk="0" hangingPunct="1">
        <a:defRPr sz="1324" kern="1200">
          <a:solidFill>
            <a:schemeClr val="tx1"/>
          </a:solidFill>
          <a:latin typeface="+mn-lt"/>
          <a:ea typeface="+mn-ea"/>
          <a:cs typeface="+mn-cs"/>
        </a:defRPr>
      </a:lvl5pPr>
      <a:lvl6pPr marL="1714120" algn="l" defTabSz="685647" rtl="0" eaLnBrk="1" latinLnBrk="0" hangingPunct="1">
        <a:defRPr sz="1324" kern="1200">
          <a:solidFill>
            <a:schemeClr val="tx1"/>
          </a:solidFill>
          <a:latin typeface="+mn-lt"/>
          <a:ea typeface="+mn-ea"/>
          <a:cs typeface="+mn-cs"/>
        </a:defRPr>
      </a:lvl6pPr>
      <a:lvl7pPr marL="2056944" algn="l" defTabSz="685647" rtl="0" eaLnBrk="1" latinLnBrk="0" hangingPunct="1">
        <a:defRPr sz="1324" kern="1200">
          <a:solidFill>
            <a:schemeClr val="tx1"/>
          </a:solidFill>
          <a:latin typeface="+mn-lt"/>
          <a:ea typeface="+mn-ea"/>
          <a:cs typeface="+mn-cs"/>
        </a:defRPr>
      </a:lvl7pPr>
      <a:lvl8pPr marL="2399767" algn="l" defTabSz="685647" rtl="0" eaLnBrk="1" latinLnBrk="0" hangingPunct="1">
        <a:defRPr sz="1324" kern="1200">
          <a:solidFill>
            <a:schemeClr val="tx1"/>
          </a:solidFill>
          <a:latin typeface="+mn-lt"/>
          <a:ea typeface="+mn-ea"/>
          <a:cs typeface="+mn-cs"/>
        </a:defRPr>
      </a:lvl8pPr>
      <a:lvl9pPr marL="2742590" algn="l" defTabSz="685647"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58787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6906561" y="2243276"/>
            <a:ext cx="5143967" cy="657418"/>
          </a:xfrm>
          <a:prstGeom prst="rect">
            <a:avLst/>
          </a:prstGeom>
        </p:spPr>
      </p:pic>
    </p:spTree>
    <p:extLst>
      <p:ext uri="{BB962C8B-B14F-4D97-AF65-F5344CB8AC3E}">
        <p14:creationId xmlns:p14="http://schemas.microsoft.com/office/powerpoint/2010/main" val="2618620174"/>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Lst>
  <p:transition>
    <p:fade/>
  </p:transition>
  <p:txStyles>
    <p:titleStyle>
      <a:lvl1pPr algn="l" defTabSz="685582"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2"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397" marR="0" indent="-177359" algn="l" defTabSz="68558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7"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38"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0"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1"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3"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24"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2" rtl="0" eaLnBrk="1" latinLnBrk="0" hangingPunct="1">
        <a:defRPr sz="1324" kern="1200">
          <a:solidFill>
            <a:schemeClr val="tx1"/>
          </a:solidFill>
          <a:latin typeface="+mn-lt"/>
          <a:ea typeface="+mn-ea"/>
          <a:cs typeface="+mn-cs"/>
        </a:defRPr>
      </a:lvl1pPr>
      <a:lvl2pPr marL="342790" algn="l" defTabSz="685582" rtl="0" eaLnBrk="1" latinLnBrk="0" hangingPunct="1">
        <a:defRPr sz="1324" kern="1200">
          <a:solidFill>
            <a:schemeClr val="tx1"/>
          </a:solidFill>
          <a:latin typeface="+mn-lt"/>
          <a:ea typeface="+mn-ea"/>
          <a:cs typeface="+mn-cs"/>
        </a:defRPr>
      </a:lvl2pPr>
      <a:lvl3pPr marL="685582" algn="l" defTabSz="685582" rtl="0" eaLnBrk="1" latinLnBrk="0" hangingPunct="1">
        <a:defRPr sz="1324" kern="1200">
          <a:solidFill>
            <a:schemeClr val="tx1"/>
          </a:solidFill>
          <a:latin typeface="+mn-lt"/>
          <a:ea typeface="+mn-ea"/>
          <a:cs typeface="+mn-cs"/>
        </a:defRPr>
      </a:lvl3pPr>
      <a:lvl4pPr marL="1028373" algn="l" defTabSz="685582" rtl="0" eaLnBrk="1" latinLnBrk="0" hangingPunct="1">
        <a:defRPr sz="1324" kern="1200">
          <a:solidFill>
            <a:schemeClr val="tx1"/>
          </a:solidFill>
          <a:latin typeface="+mn-lt"/>
          <a:ea typeface="+mn-ea"/>
          <a:cs typeface="+mn-cs"/>
        </a:defRPr>
      </a:lvl4pPr>
      <a:lvl5pPr marL="1371164" algn="l" defTabSz="685582" rtl="0" eaLnBrk="1" latinLnBrk="0" hangingPunct="1">
        <a:defRPr sz="1324" kern="1200">
          <a:solidFill>
            <a:schemeClr val="tx1"/>
          </a:solidFill>
          <a:latin typeface="+mn-lt"/>
          <a:ea typeface="+mn-ea"/>
          <a:cs typeface="+mn-cs"/>
        </a:defRPr>
      </a:lvl5pPr>
      <a:lvl6pPr marL="1713955" algn="l" defTabSz="685582" rtl="0" eaLnBrk="1" latinLnBrk="0" hangingPunct="1">
        <a:defRPr sz="1324" kern="1200">
          <a:solidFill>
            <a:schemeClr val="tx1"/>
          </a:solidFill>
          <a:latin typeface="+mn-lt"/>
          <a:ea typeface="+mn-ea"/>
          <a:cs typeface="+mn-cs"/>
        </a:defRPr>
      </a:lvl6pPr>
      <a:lvl7pPr marL="2056746" algn="l" defTabSz="685582" rtl="0" eaLnBrk="1" latinLnBrk="0" hangingPunct="1">
        <a:defRPr sz="1324" kern="1200">
          <a:solidFill>
            <a:schemeClr val="tx1"/>
          </a:solidFill>
          <a:latin typeface="+mn-lt"/>
          <a:ea typeface="+mn-ea"/>
          <a:cs typeface="+mn-cs"/>
        </a:defRPr>
      </a:lvl7pPr>
      <a:lvl8pPr marL="2399536" algn="l" defTabSz="685582" rtl="0" eaLnBrk="1" latinLnBrk="0" hangingPunct="1">
        <a:defRPr sz="1324" kern="1200">
          <a:solidFill>
            <a:schemeClr val="tx1"/>
          </a:solidFill>
          <a:latin typeface="+mn-lt"/>
          <a:ea typeface="+mn-ea"/>
          <a:cs typeface="+mn-cs"/>
        </a:defRPr>
      </a:lvl8pPr>
      <a:lvl9pPr marL="2742329" algn="l" defTabSz="68558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63" tIns="91414" rIns="146263" bIns="9141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80"/>
          </a:xfrm>
          <a:prstGeom prst="rect">
            <a:avLst/>
          </a:prstGeom>
        </p:spPr>
        <p:txBody>
          <a:bodyPr vert="horz" wrap="square" lIns="146263" tIns="91414" rIns="146263" bIns="9141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pPr defTabSz="685608">
              <a:defRPr/>
            </a:pPr>
            <a:fld id="{C443C2DF-5588-4CC6-8C5F-6F0047402608}" type="slidenum">
              <a:rPr lang="en-US" kern="1200" smtClean="0">
                <a:solidFill>
                  <a:srgbClr val="505050">
                    <a:tint val="75000"/>
                  </a:srgbClr>
                </a:solidFill>
                <a:latin typeface="Segoe UI"/>
                <a:ea typeface="+mn-ea"/>
                <a:cs typeface="+mn-cs"/>
              </a:rPr>
              <a:pPr defTabSz="685608">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47741747"/>
      </p:ext>
    </p:extLst>
  </p:cSld>
  <p:clrMap bg1="lt1" tx1="dk1" bg2="lt2" tx2="dk2" accent1="accent1" accent2="accent2" accent3="accent3" accent4="accent4" accent5="accent5" accent6="accent6" hlink="hlink" folHlink="folHlink"/>
  <p:sldLayoutIdLst>
    <p:sldLayoutId id="2147483791" r:id="rId1"/>
    <p:sldLayoutId id="2147483817" r:id="rId2"/>
  </p:sldLayoutIdLst>
  <p:transition>
    <p:fade/>
  </p:transition>
  <p:hf hdr="0" ftr="0" dt="0"/>
  <p:txStyles>
    <p:titleStyle>
      <a:lvl1pPr algn="l" defTabSz="685647"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7"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439" marR="0" indent="-177377" algn="l" defTabSz="6856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7"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30"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55"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79"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003"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7" rtl="0" eaLnBrk="1" latinLnBrk="0" hangingPunct="1">
        <a:defRPr sz="1324" kern="1200">
          <a:solidFill>
            <a:schemeClr val="tx1"/>
          </a:solidFill>
          <a:latin typeface="+mn-lt"/>
          <a:ea typeface="+mn-ea"/>
          <a:cs typeface="+mn-cs"/>
        </a:defRPr>
      </a:lvl1pPr>
      <a:lvl2pPr marL="342824" algn="l" defTabSz="685647" rtl="0" eaLnBrk="1" latinLnBrk="0" hangingPunct="1">
        <a:defRPr sz="1324" kern="1200">
          <a:solidFill>
            <a:schemeClr val="tx1"/>
          </a:solidFill>
          <a:latin typeface="+mn-lt"/>
          <a:ea typeface="+mn-ea"/>
          <a:cs typeface="+mn-cs"/>
        </a:defRPr>
      </a:lvl2pPr>
      <a:lvl3pPr marL="685647" algn="l" defTabSz="685647" rtl="0" eaLnBrk="1" latinLnBrk="0" hangingPunct="1">
        <a:defRPr sz="1324" kern="1200">
          <a:solidFill>
            <a:schemeClr val="tx1"/>
          </a:solidFill>
          <a:latin typeface="+mn-lt"/>
          <a:ea typeface="+mn-ea"/>
          <a:cs typeface="+mn-cs"/>
        </a:defRPr>
      </a:lvl3pPr>
      <a:lvl4pPr marL="1028471" algn="l" defTabSz="685647" rtl="0" eaLnBrk="1" latinLnBrk="0" hangingPunct="1">
        <a:defRPr sz="1324" kern="1200">
          <a:solidFill>
            <a:schemeClr val="tx1"/>
          </a:solidFill>
          <a:latin typeface="+mn-lt"/>
          <a:ea typeface="+mn-ea"/>
          <a:cs typeface="+mn-cs"/>
        </a:defRPr>
      </a:lvl4pPr>
      <a:lvl5pPr marL="1371295" algn="l" defTabSz="685647" rtl="0" eaLnBrk="1" latinLnBrk="0" hangingPunct="1">
        <a:defRPr sz="1324" kern="1200">
          <a:solidFill>
            <a:schemeClr val="tx1"/>
          </a:solidFill>
          <a:latin typeface="+mn-lt"/>
          <a:ea typeface="+mn-ea"/>
          <a:cs typeface="+mn-cs"/>
        </a:defRPr>
      </a:lvl5pPr>
      <a:lvl6pPr marL="1714120" algn="l" defTabSz="685647" rtl="0" eaLnBrk="1" latinLnBrk="0" hangingPunct="1">
        <a:defRPr sz="1324" kern="1200">
          <a:solidFill>
            <a:schemeClr val="tx1"/>
          </a:solidFill>
          <a:latin typeface="+mn-lt"/>
          <a:ea typeface="+mn-ea"/>
          <a:cs typeface="+mn-cs"/>
        </a:defRPr>
      </a:lvl6pPr>
      <a:lvl7pPr marL="2056944" algn="l" defTabSz="685647" rtl="0" eaLnBrk="1" latinLnBrk="0" hangingPunct="1">
        <a:defRPr sz="1324" kern="1200">
          <a:solidFill>
            <a:schemeClr val="tx1"/>
          </a:solidFill>
          <a:latin typeface="+mn-lt"/>
          <a:ea typeface="+mn-ea"/>
          <a:cs typeface="+mn-cs"/>
        </a:defRPr>
      </a:lvl7pPr>
      <a:lvl8pPr marL="2399767" algn="l" defTabSz="685647" rtl="0" eaLnBrk="1" latinLnBrk="0" hangingPunct="1">
        <a:defRPr sz="1324" kern="1200">
          <a:solidFill>
            <a:schemeClr val="tx1"/>
          </a:solidFill>
          <a:latin typeface="+mn-lt"/>
          <a:ea typeface="+mn-ea"/>
          <a:cs typeface="+mn-cs"/>
        </a:defRPr>
      </a:lvl8pPr>
      <a:lvl9pPr marL="2742590" algn="l" defTabSz="685647"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
            </p:custDataLst>
            <p:extLst/>
          </p:nvPr>
        </p:nvGraphicFramePr>
        <p:xfrm>
          <a:off x="1444" y="1053"/>
          <a:ext cx="1443" cy="1050"/>
        </p:xfrm>
        <a:graphic>
          <a:graphicData uri="http://schemas.openxmlformats.org/presentationml/2006/ole">
            <mc:AlternateContent xmlns:mc="http://schemas.openxmlformats.org/markup-compatibility/2006">
              <mc:Choice xmlns:v="urn:schemas-microsoft-com:vml" Requires="v">
                <p:oleObj spid="_x0000_s1193"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444" y="1053"/>
                        <a:ext cx="1443" cy="1050"/>
                      </a:xfrm>
                      <a:prstGeom prst="rect">
                        <a:avLst/>
                      </a:prstGeom>
                    </p:spPr>
                  </p:pic>
                </p:oleObj>
              </mc:Fallback>
            </mc:AlternateContent>
          </a:graphicData>
        </a:graphic>
      </p:graphicFrame>
      <p:sp>
        <p:nvSpPr>
          <p:cNvPr id="7" name="Footer Placeholder 6"/>
          <p:cNvSpPr>
            <a:spLocks noGrp="1"/>
          </p:cNvSpPr>
          <p:nvPr>
            <p:ph type="ftr" sz="quarter" idx="3"/>
          </p:nvPr>
        </p:nvSpPr>
        <p:spPr>
          <a:xfrm>
            <a:off x="2286001" y="4858406"/>
            <a:ext cx="6286500" cy="285095"/>
          </a:xfrm>
          <a:prstGeom prst="rect">
            <a:avLst/>
          </a:prstGeom>
        </p:spPr>
        <p:txBody>
          <a:bodyPr vert="horz" lIns="62497" tIns="31248" rIns="62497" bIns="31248" rtlCol="0" anchor="ctr"/>
          <a:lstStyle>
            <a:lvl1pPr algn="l">
              <a:defRPr sz="393">
                <a:solidFill>
                  <a:schemeClr val="tx1"/>
                </a:solidFill>
                <a:latin typeface="Segoe UI" pitchFamily="34" charset="0"/>
                <a:ea typeface="Segoe UI" pitchFamily="34" charset="0"/>
                <a:cs typeface="Segoe UI" pitchFamily="34" charset="0"/>
              </a:defRPr>
            </a:lvl1pPr>
          </a:lstStyle>
          <a:p>
            <a:pPr defTabSz="553765"/>
            <a:endParaRPr lang="en-US" dirty="0">
              <a:solidFill>
                <a:srgbClr val="505050"/>
              </a:solidFill>
            </a:endParaRPr>
          </a:p>
        </p:txBody>
      </p:sp>
      <p:sp>
        <p:nvSpPr>
          <p:cNvPr id="19" name="Slide Number Placeholder 18"/>
          <p:cNvSpPr>
            <a:spLocks noGrp="1"/>
          </p:cNvSpPr>
          <p:nvPr>
            <p:ph type="sldNum" sz="quarter" idx="4"/>
          </p:nvPr>
        </p:nvSpPr>
        <p:spPr>
          <a:xfrm>
            <a:off x="8572503" y="4858406"/>
            <a:ext cx="571499" cy="285095"/>
          </a:xfrm>
          <a:prstGeom prst="rect">
            <a:avLst/>
          </a:prstGeom>
        </p:spPr>
        <p:txBody>
          <a:bodyPr vert="horz" lIns="75017" tIns="37509" rIns="75017" bIns="37509" rtlCol="0" anchor="ctr"/>
          <a:lstStyle>
            <a:lvl1pPr algn="r">
              <a:defRPr sz="393">
                <a:solidFill>
                  <a:schemeClr val="tx1"/>
                </a:solidFill>
                <a:latin typeface="Segoe UI" pitchFamily="34" charset="0"/>
                <a:ea typeface="Segoe UI" pitchFamily="34" charset="0"/>
                <a:cs typeface="Segoe UI" pitchFamily="34" charset="0"/>
              </a:defRPr>
            </a:lvl1pPr>
          </a:lstStyle>
          <a:p>
            <a:pPr defTabSz="553765"/>
            <a:fld id="{FAADACFB-7C71-4E89-89D2-7BBA40B7BFA9}" type="slidenum">
              <a:rPr lang="en-US" smtClean="0">
                <a:solidFill>
                  <a:srgbClr val="505050"/>
                </a:solidFill>
              </a:rPr>
              <a:pPr defTabSz="553765"/>
              <a:t>‹#›</a:t>
            </a:fld>
            <a:endParaRPr lang="en-US" dirty="0">
              <a:solidFill>
                <a:srgbClr val="505050"/>
              </a:solidFill>
            </a:endParaRPr>
          </a:p>
        </p:txBody>
      </p:sp>
    </p:spTree>
    <p:extLst>
      <p:ext uri="{BB962C8B-B14F-4D97-AF65-F5344CB8AC3E}">
        <p14:creationId xmlns:p14="http://schemas.microsoft.com/office/powerpoint/2010/main" val="615523869"/>
      </p:ext>
    </p:extLst>
  </p:cSld>
  <p:clrMap bg1="lt1" tx1="dk1" bg2="lt2" tx2="dk2" accent1="accent1" accent2="accent2" accent3="accent3" accent4="accent4" accent5="accent5" accent6="accent6" hlink="hlink" folHlink="folHlink"/>
  <p:sldLayoutIdLst>
    <p:sldLayoutId id="2147483819" r:id="rId1"/>
  </p:sldLayoutIdLst>
  <p:transition>
    <p:fade/>
  </p:transition>
  <p:hf hdr="0" ftr="0" dt="0"/>
  <p:txStyles>
    <p:titleStyle>
      <a:lvl1pPr marL="0" algn="l" defTabSz="499686" rtl="0" eaLnBrk="1" latinLnBrk="0" hangingPunct="1">
        <a:lnSpc>
          <a:spcPct val="90000"/>
        </a:lnSpc>
        <a:spcBef>
          <a:spcPct val="0"/>
        </a:spcBef>
        <a:buNone/>
        <a:defRPr lang="en-US" sz="1844" kern="1200" spc="-27" baseline="0" dirty="0">
          <a:solidFill>
            <a:schemeClr val="bg2"/>
          </a:solidFill>
          <a:latin typeface="Segoe UI Light" pitchFamily="34" charset="0"/>
          <a:ea typeface="Segoe UI" pitchFamily="34" charset="0"/>
          <a:cs typeface="Segoe UI" pitchFamily="34" charset="0"/>
        </a:defRPr>
      </a:lvl1pPr>
    </p:titleStyle>
    <p:bodyStyle>
      <a:lvl1pPr marL="106437" indent="-106437" algn="l" defTabSz="499686" rtl="0" eaLnBrk="1" latinLnBrk="0" hangingPunct="1">
        <a:spcBef>
          <a:spcPts val="826"/>
        </a:spcBef>
        <a:buClr>
          <a:schemeClr val="tx1"/>
        </a:buClr>
        <a:buSzPct val="100000"/>
        <a:buFont typeface="Arial" panose="020B0604020202020204" pitchFamily="34" charset="0"/>
        <a:buChar char="•"/>
        <a:defRPr sz="1185" kern="1200">
          <a:solidFill>
            <a:schemeClr val="bg2"/>
          </a:solidFill>
          <a:latin typeface="Segoe UI" pitchFamily="34" charset="0"/>
          <a:ea typeface="Segoe UI" pitchFamily="34" charset="0"/>
          <a:cs typeface="Segoe UI" pitchFamily="34" charset="0"/>
        </a:defRPr>
      </a:lvl1pPr>
      <a:lvl2pPr marL="218624" indent="-89271" algn="l" defTabSz="499686" rtl="0" eaLnBrk="1" latinLnBrk="0" hangingPunct="1">
        <a:spcBef>
          <a:spcPct val="20000"/>
        </a:spcBef>
        <a:buClr>
          <a:schemeClr val="tx1"/>
        </a:buClr>
        <a:buFont typeface="Arial" pitchFamily="34" charset="0"/>
        <a:buChar char="•"/>
        <a:defRPr sz="922" kern="1200">
          <a:solidFill>
            <a:schemeClr val="bg2"/>
          </a:solidFill>
          <a:latin typeface="Segoe UI" pitchFamily="34" charset="0"/>
          <a:ea typeface="Segoe UI" pitchFamily="34" charset="0"/>
          <a:cs typeface="Segoe UI" pitchFamily="34" charset="0"/>
        </a:defRPr>
      </a:lvl2pPr>
      <a:lvl3pPr marL="349798" indent="-79554" algn="l" defTabSz="499686" rtl="0" eaLnBrk="1" latinLnBrk="0" hangingPunct="1">
        <a:spcBef>
          <a:spcPct val="20000"/>
        </a:spcBef>
        <a:buClr>
          <a:schemeClr val="tx1"/>
        </a:buClr>
        <a:buFont typeface="Arial" pitchFamily="34" charset="0"/>
        <a:buChar char="•"/>
        <a:defRPr sz="790" kern="1200">
          <a:solidFill>
            <a:schemeClr val="bg2"/>
          </a:solidFill>
          <a:latin typeface="Segoe UI" pitchFamily="34" charset="0"/>
          <a:ea typeface="Segoe UI" pitchFamily="34" charset="0"/>
          <a:cs typeface="Segoe UI" pitchFamily="34" charset="0"/>
        </a:defRPr>
      </a:lvl3pPr>
      <a:lvl4pPr marL="480972" indent="-81376" algn="l" defTabSz="499686" rtl="0" eaLnBrk="1" latinLnBrk="0" hangingPunct="1">
        <a:spcBef>
          <a:spcPct val="20000"/>
        </a:spcBef>
        <a:buClr>
          <a:schemeClr val="tx1"/>
        </a:buClr>
        <a:buFont typeface="Arial" pitchFamily="34" charset="0"/>
        <a:buChar char="–"/>
        <a:defRPr sz="659" kern="1200">
          <a:solidFill>
            <a:schemeClr val="bg2"/>
          </a:solidFill>
          <a:latin typeface="Segoe UI" pitchFamily="34" charset="0"/>
          <a:ea typeface="Segoe UI" pitchFamily="34" charset="0"/>
          <a:cs typeface="Segoe UI" pitchFamily="34" charset="0"/>
        </a:defRPr>
      </a:lvl4pPr>
      <a:lvl5pPr marL="590284" indent="-82592" algn="l" defTabSz="499686" rtl="0" eaLnBrk="1" latinLnBrk="0" hangingPunct="1">
        <a:spcBef>
          <a:spcPct val="20000"/>
        </a:spcBef>
        <a:buClr>
          <a:schemeClr val="tx1"/>
        </a:buClr>
        <a:buFont typeface="Arial" pitchFamily="34" charset="0"/>
        <a:buChar char="»"/>
        <a:defRPr sz="659" kern="1200">
          <a:solidFill>
            <a:schemeClr val="bg2"/>
          </a:solidFill>
          <a:latin typeface="Segoe UI" pitchFamily="34" charset="0"/>
          <a:ea typeface="Segoe UI" pitchFamily="34" charset="0"/>
          <a:cs typeface="Segoe UI" pitchFamily="34" charset="0"/>
        </a:defRPr>
      </a:lvl5pPr>
      <a:lvl6pPr marL="1374137"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6pPr>
      <a:lvl7pPr marL="1623979"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7pPr>
      <a:lvl8pPr marL="1873822"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8pPr>
      <a:lvl9pPr marL="2123665"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9pPr>
    </p:bodyStyle>
    <p:otherStyle>
      <a:defPPr>
        <a:defRPr lang="en-US"/>
      </a:defPPr>
      <a:lvl1pPr marL="0" algn="l" defTabSz="499686" rtl="0" eaLnBrk="1" latinLnBrk="0" hangingPunct="1">
        <a:defRPr sz="1007" kern="1200">
          <a:solidFill>
            <a:schemeClr val="tx1"/>
          </a:solidFill>
          <a:latin typeface="+mn-lt"/>
          <a:ea typeface="+mn-ea"/>
          <a:cs typeface="+mn-cs"/>
        </a:defRPr>
      </a:lvl1pPr>
      <a:lvl2pPr marL="249844" algn="l" defTabSz="499686" rtl="0" eaLnBrk="1" latinLnBrk="0" hangingPunct="1">
        <a:defRPr sz="1007" kern="1200">
          <a:solidFill>
            <a:schemeClr val="tx1"/>
          </a:solidFill>
          <a:latin typeface="+mn-lt"/>
          <a:ea typeface="+mn-ea"/>
          <a:cs typeface="+mn-cs"/>
        </a:defRPr>
      </a:lvl2pPr>
      <a:lvl3pPr marL="499686" algn="l" defTabSz="499686" rtl="0" eaLnBrk="1" latinLnBrk="0" hangingPunct="1">
        <a:defRPr sz="1007" kern="1200">
          <a:solidFill>
            <a:schemeClr val="tx1"/>
          </a:solidFill>
          <a:latin typeface="+mn-lt"/>
          <a:ea typeface="+mn-ea"/>
          <a:cs typeface="+mn-cs"/>
        </a:defRPr>
      </a:lvl3pPr>
      <a:lvl4pPr marL="749530" algn="l" defTabSz="499686" rtl="0" eaLnBrk="1" latinLnBrk="0" hangingPunct="1">
        <a:defRPr sz="1007" kern="1200">
          <a:solidFill>
            <a:schemeClr val="tx1"/>
          </a:solidFill>
          <a:latin typeface="+mn-lt"/>
          <a:ea typeface="+mn-ea"/>
          <a:cs typeface="+mn-cs"/>
        </a:defRPr>
      </a:lvl4pPr>
      <a:lvl5pPr marL="999372" algn="l" defTabSz="499686" rtl="0" eaLnBrk="1" latinLnBrk="0" hangingPunct="1">
        <a:defRPr sz="1007" kern="1200">
          <a:solidFill>
            <a:schemeClr val="tx1"/>
          </a:solidFill>
          <a:latin typeface="+mn-lt"/>
          <a:ea typeface="+mn-ea"/>
          <a:cs typeface="+mn-cs"/>
        </a:defRPr>
      </a:lvl5pPr>
      <a:lvl6pPr marL="1249215" algn="l" defTabSz="499686" rtl="0" eaLnBrk="1" latinLnBrk="0" hangingPunct="1">
        <a:defRPr sz="1007" kern="1200">
          <a:solidFill>
            <a:schemeClr val="tx1"/>
          </a:solidFill>
          <a:latin typeface="+mn-lt"/>
          <a:ea typeface="+mn-ea"/>
          <a:cs typeface="+mn-cs"/>
        </a:defRPr>
      </a:lvl6pPr>
      <a:lvl7pPr marL="1499058" algn="l" defTabSz="499686" rtl="0" eaLnBrk="1" latinLnBrk="0" hangingPunct="1">
        <a:defRPr sz="1007" kern="1200">
          <a:solidFill>
            <a:schemeClr val="tx1"/>
          </a:solidFill>
          <a:latin typeface="+mn-lt"/>
          <a:ea typeface="+mn-ea"/>
          <a:cs typeface="+mn-cs"/>
        </a:defRPr>
      </a:lvl7pPr>
      <a:lvl8pPr marL="1748901" algn="l" defTabSz="499686" rtl="0" eaLnBrk="1" latinLnBrk="0" hangingPunct="1">
        <a:defRPr sz="1007" kern="1200">
          <a:solidFill>
            <a:schemeClr val="tx1"/>
          </a:solidFill>
          <a:latin typeface="+mn-lt"/>
          <a:ea typeface="+mn-ea"/>
          <a:cs typeface="+mn-cs"/>
        </a:defRPr>
      </a:lvl8pPr>
      <a:lvl9pPr marL="1998745" algn="l" defTabSz="499686" rtl="0" eaLnBrk="1" latinLnBrk="0" hangingPunct="1">
        <a:defRPr sz="100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 pos="415">
          <p15:clr>
            <a:srgbClr val="5ACBF0"/>
          </p15:clr>
        </p15:guide>
        <p15:guide id="11" pos="7265">
          <p15:clr>
            <a:srgbClr val="5ACBF0"/>
          </p15:clr>
        </p15:guide>
        <p15:guide id="16" orient="horz" pos="692">
          <p15:clr>
            <a:srgbClr val="5ACBF0"/>
          </p15:clr>
        </p15:guide>
        <p15:guide id="25" orient="horz" pos="82">
          <p15:clr>
            <a:srgbClr val="F26B43"/>
          </p15:clr>
        </p15:guide>
        <p15:guide id="26" orient="horz" pos="435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50" tIns="91405" rIns="146250" bIns="9140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62"/>
          </a:xfrm>
          <a:prstGeom prst="rect">
            <a:avLst/>
          </a:prstGeom>
        </p:spPr>
        <p:txBody>
          <a:bodyPr vert="horz" wrap="square" lIns="146250" tIns="91405" rIns="146250" bIns="91405"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cstate="print"/>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pPr/>
              <a:t>‹#›</a:t>
            </a:fld>
            <a:endParaRPr lang="en-US"/>
          </a:p>
        </p:txBody>
      </p:sp>
    </p:spTree>
    <p:extLst>
      <p:ext uri="{BB962C8B-B14F-4D97-AF65-F5344CB8AC3E}">
        <p14:creationId xmlns:p14="http://schemas.microsoft.com/office/powerpoint/2010/main" val="4266111679"/>
      </p:ext>
    </p:extLst>
  </p:cSld>
  <p:clrMap bg1="lt1" tx1="dk1" bg2="lt2" tx2="dk2" accent1="accent1" accent2="accent2" accent3="accent3" accent4="accent4" accent5="accent5" accent6="accent6" hlink="hlink" folHlink="folHlink"/>
  <p:sldLayoutIdLst>
    <p:sldLayoutId id="2147483821" r:id="rId1"/>
    <p:sldLayoutId id="2147483845" r:id="rId2"/>
  </p:sldLayoutIdLst>
  <p:transition>
    <p:fade/>
  </p:transition>
  <p:hf hdr="0" ftr="0" dt="0"/>
  <p:txStyles>
    <p:titleStyle>
      <a:lvl1pPr algn="l" defTabSz="685583"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3"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399" marR="0" indent="-177361" algn="l" defTabSz="68558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9"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40"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3"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5"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7"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30"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3" rtl="0" eaLnBrk="1" latinLnBrk="0" hangingPunct="1">
        <a:defRPr sz="1324" kern="1200">
          <a:solidFill>
            <a:schemeClr val="tx1"/>
          </a:solidFill>
          <a:latin typeface="+mn-lt"/>
          <a:ea typeface="+mn-ea"/>
          <a:cs typeface="+mn-cs"/>
        </a:defRPr>
      </a:lvl1pPr>
      <a:lvl2pPr marL="342792" algn="l" defTabSz="685583" rtl="0" eaLnBrk="1" latinLnBrk="0" hangingPunct="1">
        <a:defRPr sz="1324" kern="1200">
          <a:solidFill>
            <a:schemeClr val="tx1"/>
          </a:solidFill>
          <a:latin typeface="+mn-lt"/>
          <a:ea typeface="+mn-ea"/>
          <a:cs typeface="+mn-cs"/>
        </a:defRPr>
      </a:lvl2pPr>
      <a:lvl3pPr marL="685583" algn="l" defTabSz="685583" rtl="0" eaLnBrk="1" latinLnBrk="0" hangingPunct="1">
        <a:defRPr sz="1324" kern="1200">
          <a:solidFill>
            <a:schemeClr val="tx1"/>
          </a:solidFill>
          <a:latin typeface="+mn-lt"/>
          <a:ea typeface="+mn-ea"/>
          <a:cs typeface="+mn-cs"/>
        </a:defRPr>
      </a:lvl3pPr>
      <a:lvl4pPr marL="1028374" algn="l" defTabSz="685583" rtl="0" eaLnBrk="1" latinLnBrk="0" hangingPunct="1">
        <a:defRPr sz="1324" kern="1200">
          <a:solidFill>
            <a:schemeClr val="tx1"/>
          </a:solidFill>
          <a:latin typeface="+mn-lt"/>
          <a:ea typeface="+mn-ea"/>
          <a:cs typeface="+mn-cs"/>
        </a:defRPr>
      </a:lvl4pPr>
      <a:lvl5pPr marL="1371166" algn="l" defTabSz="685583" rtl="0" eaLnBrk="1" latinLnBrk="0" hangingPunct="1">
        <a:defRPr sz="1324" kern="1200">
          <a:solidFill>
            <a:schemeClr val="tx1"/>
          </a:solidFill>
          <a:latin typeface="+mn-lt"/>
          <a:ea typeface="+mn-ea"/>
          <a:cs typeface="+mn-cs"/>
        </a:defRPr>
      </a:lvl5pPr>
      <a:lvl6pPr marL="1713959" algn="l" defTabSz="685583" rtl="0" eaLnBrk="1" latinLnBrk="0" hangingPunct="1">
        <a:defRPr sz="1324" kern="1200">
          <a:solidFill>
            <a:schemeClr val="tx1"/>
          </a:solidFill>
          <a:latin typeface="+mn-lt"/>
          <a:ea typeface="+mn-ea"/>
          <a:cs typeface="+mn-cs"/>
        </a:defRPr>
      </a:lvl6pPr>
      <a:lvl7pPr marL="2056750" algn="l" defTabSz="685583" rtl="0" eaLnBrk="1" latinLnBrk="0" hangingPunct="1">
        <a:defRPr sz="1324" kern="1200">
          <a:solidFill>
            <a:schemeClr val="tx1"/>
          </a:solidFill>
          <a:latin typeface="+mn-lt"/>
          <a:ea typeface="+mn-ea"/>
          <a:cs typeface="+mn-cs"/>
        </a:defRPr>
      </a:lvl7pPr>
      <a:lvl8pPr marL="2399541" algn="l" defTabSz="685583" rtl="0" eaLnBrk="1" latinLnBrk="0" hangingPunct="1">
        <a:defRPr sz="1324" kern="1200">
          <a:solidFill>
            <a:schemeClr val="tx1"/>
          </a:solidFill>
          <a:latin typeface="+mn-lt"/>
          <a:ea typeface="+mn-ea"/>
          <a:cs typeface="+mn-cs"/>
        </a:defRPr>
      </a:lvl8pPr>
      <a:lvl9pPr marL="2742331" algn="l" defTabSz="68558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50" tIns="91405" rIns="146250" bIns="9140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62"/>
          </a:xfrm>
          <a:prstGeom prst="rect">
            <a:avLst/>
          </a:prstGeom>
        </p:spPr>
        <p:txBody>
          <a:bodyPr vert="horz" wrap="square" lIns="146250" tIns="91405" rIns="146250" bIns="91405"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cstate="print"/>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590207816"/>
      </p:ext>
    </p:extLst>
  </p:cSld>
  <p:clrMap bg1="lt1" tx1="dk1" bg2="lt2" tx2="dk2" accent1="accent1" accent2="accent2" accent3="accent3" accent4="accent4" accent5="accent5" accent6="accent6" hlink="hlink" folHlink="folHlink"/>
  <p:sldLayoutIdLst>
    <p:sldLayoutId id="2147483847" r:id="rId1"/>
    <p:sldLayoutId id="2147483851" r:id="rId2"/>
    <p:sldLayoutId id="2147483856" r:id="rId3"/>
    <p:sldLayoutId id="2147483863" r:id="rId4"/>
    <p:sldLayoutId id="2147483871" r:id="rId5"/>
  </p:sldLayoutIdLst>
  <p:transition>
    <p:fade/>
  </p:transition>
  <p:hf hdr="0" ftr="0" dt="0"/>
  <p:txStyles>
    <p:titleStyle>
      <a:lvl1pPr algn="l" defTabSz="685583"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3"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399" marR="0" indent="-177361" algn="l" defTabSz="68558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9"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40"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3"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5"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7"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30"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3" rtl="0" eaLnBrk="1" latinLnBrk="0" hangingPunct="1">
        <a:defRPr sz="1324" kern="1200">
          <a:solidFill>
            <a:schemeClr val="tx1"/>
          </a:solidFill>
          <a:latin typeface="+mn-lt"/>
          <a:ea typeface="+mn-ea"/>
          <a:cs typeface="+mn-cs"/>
        </a:defRPr>
      </a:lvl1pPr>
      <a:lvl2pPr marL="342792" algn="l" defTabSz="685583" rtl="0" eaLnBrk="1" latinLnBrk="0" hangingPunct="1">
        <a:defRPr sz="1324" kern="1200">
          <a:solidFill>
            <a:schemeClr val="tx1"/>
          </a:solidFill>
          <a:latin typeface="+mn-lt"/>
          <a:ea typeface="+mn-ea"/>
          <a:cs typeface="+mn-cs"/>
        </a:defRPr>
      </a:lvl2pPr>
      <a:lvl3pPr marL="685583" algn="l" defTabSz="685583" rtl="0" eaLnBrk="1" latinLnBrk="0" hangingPunct="1">
        <a:defRPr sz="1324" kern="1200">
          <a:solidFill>
            <a:schemeClr val="tx1"/>
          </a:solidFill>
          <a:latin typeface="+mn-lt"/>
          <a:ea typeface="+mn-ea"/>
          <a:cs typeface="+mn-cs"/>
        </a:defRPr>
      </a:lvl3pPr>
      <a:lvl4pPr marL="1028374" algn="l" defTabSz="685583" rtl="0" eaLnBrk="1" latinLnBrk="0" hangingPunct="1">
        <a:defRPr sz="1324" kern="1200">
          <a:solidFill>
            <a:schemeClr val="tx1"/>
          </a:solidFill>
          <a:latin typeface="+mn-lt"/>
          <a:ea typeface="+mn-ea"/>
          <a:cs typeface="+mn-cs"/>
        </a:defRPr>
      </a:lvl4pPr>
      <a:lvl5pPr marL="1371166" algn="l" defTabSz="685583" rtl="0" eaLnBrk="1" latinLnBrk="0" hangingPunct="1">
        <a:defRPr sz="1324" kern="1200">
          <a:solidFill>
            <a:schemeClr val="tx1"/>
          </a:solidFill>
          <a:latin typeface="+mn-lt"/>
          <a:ea typeface="+mn-ea"/>
          <a:cs typeface="+mn-cs"/>
        </a:defRPr>
      </a:lvl5pPr>
      <a:lvl6pPr marL="1713959" algn="l" defTabSz="685583" rtl="0" eaLnBrk="1" latinLnBrk="0" hangingPunct="1">
        <a:defRPr sz="1324" kern="1200">
          <a:solidFill>
            <a:schemeClr val="tx1"/>
          </a:solidFill>
          <a:latin typeface="+mn-lt"/>
          <a:ea typeface="+mn-ea"/>
          <a:cs typeface="+mn-cs"/>
        </a:defRPr>
      </a:lvl6pPr>
      <a:lvl7pPr marL="2056750" algn="l" defTabSz="685583" rtl="0" eaLnBrk="1" latinLnBrk="0" hangingPunct="1">
        <a:defRPr sz="1324" kern="1200">
          <a:solidFill>
            <a:schemeClr val="tx1"/>
          </a:solidFill>
          <a:latin typeface="+mn-lt"/>
          <a:ea typeface="+mn-ea"/>
          <a:cs typeface="+mn-cs"/>
        </a:defRPr>
      </a:lvl7pPr>
      <a:lvl8pPr marL="2399541" algn="l" defTabSz="685583" rtl="0" eaLnBrk="1" latinLnBrk="0" hangingPunct="1">
        <a:defRPr sz="1324" kern="1200">
          <a:solidFill>
            <a:schemeClr val="tx1"/>
          </a:solidFill>
          <a:latin typeface="+mn-lt"/>
          <a:ea typeface="+mn-ea"/>
          <a:cs typeface="+mn-cs"/>
        </a:defRPr>
      </a:lvl8pPr>
      <a:lvl9pPr marL="2742331" algn="l" defTabSz="68558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812476151"/>
      </p:ext>
    </p:extLst>
  </p:cSld>
  <p:clrMap bg1="dk1" tx1="lt1" bg2="dk2" tx2="lt2" accent1="accent1" accent2="accent2" accent3="accent3" accent4="accent4" accent5="accent5" accent6="accent6" hlink="hlink" folHlink="folHlink"/>
  <p:sldLayoutIdLst>
    <p:sldLayoutId id="2147483938" r:id="rId1"/>
    <p:sldLayoutId id="2147483939"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740297194"/>
      </p:ext>
    </p:extLst>
  </p:cSld>
  <p:clrMap bg1="dk1" tx1="lt1" bg2="dk2" tx2="lt2" accent1="accent1" accent2="accent2" accent3="accent3" accent4="accent4" accent5="accent5" accent6="accent6" hlink="hlink" folHlink="folHlink"/>
  <p:sldLayoutIdLst>
    <p:sldLayoutId id="2147483970"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1230497"/>
      </p:ext>
    </p:extLst>
  </p:cSld>
  <p:clrMap bg1="dk1" tx1="lt1" bg2="dk2" tx2="lt2" accent1="accent1" accent2="accent2" accent3="accent3" accent4="accent4" accent5="accent5" accent6="accent6" hlink="hlink" folHlink="folHlink"/>
  <p:sldLayoutIdLst>
    <p:sldLayoutId id="2147483992"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667009837"/>
      </p:ext>
    </p:extLst>
  </p:cSld>
  <p:clrMap bg1="dk1" tx1="lt1" bg2="dk2" tx2="lt2" accent1="accent1" accent2="accent2" accent3="accent3" accent4="accent4" accent5="accent5" accent6="accent6" hlink="hlink" folHlink="folHlink"/>
  <p:sldLayoutIdLst>
    <p:sldLayoutId id="2147483998" r:id="rId1"/>
    <p:sldLayoutId id="2147483999"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925489710"/>
      </p:ext>
    </p:extLst>
  </p:cSld>
  <p:clrMap bg1="dk1" tx1="lt1" bg2="dk2" tx2="lt2" accent1="accent1" accent2="accent2" accent3="accent3" accent4="accent4" accent5="accent5" accent6="accent6" hlink="hlink" folHlink="folHlink"/>
  <p:sldLayoutIdLst>
    <p:sldLayoutId id="2147484033" r:id="rId1"/>
    <p:sldLayoutId id="2147484051"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3" y="4900100"/>
            <a:ext cx="672319" cy="134250"/>
          </a:xfrm>
          <a:prstGeom prst="rect">
            <a:avLst/>
          </a:prstGeom>
        </p:spPr>
        <p:txBody>
          <a:bodyPr vert="horz" lIns="91440" tIns="45720" rIns="91440" bIns="45720" rtlCol="0" anchor="ctr"/>
          <a:lstStyle>
            <a:lvl1pPr algn="r">
              <a:defRPr sz="882">
                <a:solidFill>
                  <a:schemeClr val="tx1">
                    <a:tint val="75000"/>
                  </a:schemeClr>
                </a:solidFill>
              </a:defRPr>
            </a:lvl1pPr>
          </a:lstStyle>
          <a:p>
            <a:pPr defTabSz="685805">
              <a:defRPr/>
            </a:pPr>
            <a:fld id="{C443C2DF-5588-4CC6-8C5F-6F0047402608}" type="slidenum">
              <a:rPr lang="en-US" kern="1200" smtClean="0">
                <a:solidFill>
                  <a:srgbClr val="505050">
                    <a:tint val="75000"/>
                  </a:srgbClr>
                </a:solidFill>
                <a:latin typeface="Segoe UI"/>
                <a:ea typeface="+mn-ea"/>
                <a:cs typeface="+mn-cs"/>
              </a:rPr>
              <a:pPr defTabSz="685805">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806020964"/>
      </p:ext>
    </p:extLst>
  </p:cSld>
  <p:clrMap bg1="lt1" tx1="dk1" bg2="lt2" tx2="dk2" accent1="accent1" accent2="accent2" accent3="accent3" accent4="accent4" accent5="accent5" accent6="accent6" hlink="hlink" folHlink="folHlink"/>
  <p:sldLayoutIdLst>
    <p:sldLayoutId id="2147483697" r:id="rId1"/>
    <p:sldLayoutId id="2147483711" r:id="rId2"/>
  </p:sldLayoutIdLst>
  <p:transition>
    <p:fade/>
  </p:transition>
  <p:hf hdr="0" ft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52398509"/>
      </p:ext>
    </p:extLst>
  </p:cSld>
  <p:clrMap bg1="dk1" tx1="lt1" bg2="dk2" tx2="lt2" accent1="accent1" accent2="accent2" accent3="accent3" accent4="accent4" accent5="accent5" accent6="accent6" hlink="hlink" folHlink="folHlink"/>
  <p:sldLayoutIdLst>
    <p:sldLayoutId id="2147484068" r:id="rId1"/>
    <p:sldLayoutId id="2147484070" r:id="rId2"/>
    <p:sldLayoutId id="2147484082" r:id="rId3"/>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10/21/2016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653904497"/>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4"/>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4"/>
            <a:ext cx="8740141" cy="158819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732040"/>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 id="2147484129" r:id="rId34"/>
    <p:sldLayoutId id="2147484130" r:id="rId35"/>
  </p:sldLayoutIdLst>
  <p:transition>
    <p:fade/>
  </p:transition>
  <p:txStyles>
    <p:titleStyle>
      <a:lvl1pPr algn="l" defTabSz="685847"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5" marR="0" indent="-252135" algn="l" defTabSz="685847"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563" marR="0" indent="-177428" algn="l" defTabSz="6858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5"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4"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4"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8"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9002"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5"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50"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7" rtl="0" eaLnBrk="1" latinLnBrk="0" hangingPunct="1">
        <a:defRPr sz="1324" kern="1200">
          <a:solidFill>
            <a:schemeClr val="tx1"/>
          </a:solidFill>
          <a:latin typeface="+mn-lt"/>
          <a:ea typeface="+mn-ea"/>
          <a:cs typeface="+mn-cs"/>
        </a:defRPr>
      </a:lvl1pPr>
      <a:lvl2pPr marL="342923" algn="l" defTabSz="685847" rtl="0" eaLnBrk="1" latinLnBrk="0" hangingPunct="1">
        <a:defRPr sz="1324" kern="1200">
          <a:solidFill>
            <a:schemeClr val="tx1"/>
          </a:solidFill>
          <a:latin typeface="+mn-lt"/>
          <a:ea typeface="+mn-ea"/>
          <a:cs typeface="+mn-cs"/>
        </a:defRPr>
      </a:lvl2pPr>
      <a:lvl3pPr marL="685847" algn="l" defTabSz="685847" rtl="0" eaLnBrk="1" latinLnBrk="0" hangingPunct="1">
        <a:defRPr sz="1324" kern="1200">
          <a:solidFill>
            <a:schemeClr val="tx1"/>
          </a:solidFill>
          <a:latin typeface="+mn-lt"/>
          <a:ea typeface="+mn-ea"/>
          <a:cs typeface="+mn-cs"/>
        </a:defRPr>
      </a:lvl3pPr>
      <a:lvl4pPr marL="1028770" algn="l" defTabSz="685847" rtl="0" eaLnBrk="1" latinLnBrk="0" hangingPunct="1">
        <a:defRPr sz="1324" kern="1200">
          <a:solidFill>
            <a:schemeClr val="tx1"/>
          </a:solidFill>
          <a:latin typeface="+mn-lt"/>
          <a:ea typeface="+mn-ea"/>
          <a:cs typeface="+mn-cs"/>
        </a:defRPr>
      </a:lvl4pPr>
      <a:lvl5pPr marL="1371693" algn="l" defTabSz="685847" rtl="0" eaLnBrk="1" latinLnBrk="0" hangingPunct="1">
        <a:defRPr sz="1324" kern="1200">
          <a:solidFill>
            <a:schemeClr val="tx1"/>
          </a:solidFill>
          <a:latin typeface="+mn-lt"/>
          <a:ea typeface="+mn-ea"/>
          <a:cs typeface="+mn-cs"/>
        </a:defRPr>
      </a:lvl5pPr>
      <a:lvl6pPr marL="1714617" algn="l" defTabSz="685847" rtl="0" eaLnBrk="1" latinLnBrk="0" hangingPunct="1">
        <a:defRPr sz="1324" kern="1200">
          <a:solidFill>
            <a:schemeClr val="tx1"/>
          </a:solidFill>
          <a:latin typeface="+mn-lt"/>
          <a:ea typeface="+mn-ea"/>
          <a:cs typeface="+mn-cs"/>
        </a:defRPr>
      </a:lvl6pPr>
      <a:lvl7pPr marL="2057540" algn="l" defTabSz="685847" rtl="0" eaLnBrk="1" latinLnBrk="0" hangingPunct="1">
        <a:defRPr sz="1324" kern="1200">
          <a:solidFill>
            <a:schemeClr val="tx1"/>
          </a:solidFill>
          <a:latin typeface="+mn-lt"/>
          <a:ea typeface="+mn-ea"/>
          <a:cs typeface="+mn-cs"/>
        </a:defRPr>
      </a:lvl7pPr>
      <a:lvl8pPr marL="2400464" algn="l" defTabSz="685847" rtl="0" eaLnBrk="1" latinLnBrk="0" hangingPunct="1">
        <a:defRPr sz="1324" kern="1200">
          <a:solidFill>
            <a:schemeClr val="tx1"/>
          </a:solidFill>
          <a:latin typeface="+mn-lt"/>
          <a:ea typeface="+mn-ea"/>
          <a:cs typeface="+mn-cs"/>
        </a:defRPr>
      </a:lvl8pPr>
      <a:lvl9pPr marL="2743387" algn="l" defTabSz="685847" rtl="0" eaLnBrk="1" latinLnBrk="0" hangingPunct="1">
        <a:defRPr sz="1324"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312076842"/>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7"/>
          <a:stretch>
            <a:fillRect/>
          </a:stretch>
        </p:blipFill>
        <p:spPr>
          <a:xfrm rot="5400000">
            <a:off x="8063387" y="1252917"/>
            <a:ext cx="3395924" cy="854184"/>
          </a:xfrm>
          <a:prstGeom prst="rect">
            <a:avLst/>
          </a:prstGeom>
        </p:spPr>
      </p:pic>
    </p:spTree>
    <p:extLst>
      <p:ext uri="{BB962C8B-B14F-4D97-AF65-F5344CB8AC3E}">
        <p14:creationId xmlns:p14="http://schemas.microsoft.com/office/powerpoint/2010/main" val="2156207784"/>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 id="2147484186" r:id="rId18"/>
    <p:sldLayoutId id="2147484188" r:id="rId19"/>
    <p:sldLayoutId id="2147484189" r:id="rId20"/>
    <p:sldLayoutId id="2147484190" r:id="rId21"/>
    <p:sldLayoutId id="2147484191" r:id="rId22"/>
    <p:sldLayoutId id="2147484192" r:id="rId23"/>
    <p:sldLayoutId id="2147484193" r:id="rId24"/>
    <p:sldLayoutId id="2147484194" r:id="rId25"/>
  </p:sldLayoutIdLst>
  <p:transition advClick="0">
    <p:fade/>
  </p:transition>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585847"/>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3670" y="900806"/>
            <a:ext cx="8740140" cy="1506566"/>
          </a:xfrm>
          <a:prstGeom prst="rect">
            <a:avLst/>
          </a:prstGeom>
        </p:spPr>
        <p:txBody>
          <a:bodyPr vert="horz" wrap="square" lIns="146304" tIns="91440" rIns="146304" bIns="91440" rtlCol="0" anchor="t">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a:stretch>
            <a:fillRect/>
          </a:stretch>
        </p:blipFill>
        <p:spPr>
          <a:xfrm rot="5400000">
            <a:off x="6906561" y="2243274"/>
            <a:ext cx="5143967" cy="657418"/>
          </a:xfrm>
          <a:prstGeom prst="rect">
            <a:avLst/>
          </a:prstGeom>
        </p:spPr>
      </p:pic>
      <p:sp>
        <p:nvSpPr>
          <p:cNvPr id="3" name="Footer Placeholder 2"/>
          <p:cNvSpPr>
            <a:spLocks noGrp="1"/>
          </p:cNvSpPr>
          <p:nvPr>
            <p:ph type="ftr" sz="quarter" idx="3"/>
          </p:nvPr>
        </p:nvSpPr>
        <p:spPr>
          <a:xfrm>
            <a:off x="3028937" y="4915804"/>
            <a:ext cx="3086129" cy="157608"/>
          </a:xfrm>
          <a:prstGeom prst="rect">
            <a:avLst/>
          </a:prstGeom>
        </p:spPr>
        <p:txBody>
          <a:bodyPr vert="horz" lIns="91440" tIns="45720" rIns="91440" bIns="45720" rtlCol="0" anchor="ctr"/>
          <a:lstStyle>
            <a:lvl1pPr algn="ctr">
              <a:defRPr sz="882">
                <a:solidFill>
                  <a:schemeClr val="tx1">
                    <a:tint val="75000"/>
                  </a:schemeClr>
                </a:solidFill>
              </a:defRPr>
            </a:lvl1pPr>
          </a:lstStyle>
          <a:p>
            <a:r>
              <a:rPr lang="en-US" dirty="0"/>
              <a:t>Microsoft Confidential</a:t>
            </a:r>
          </a:p>
        </p:txBody>
      </p:sp>
    </p:spTree>
    <p:extLst>
      <p:ext uri="{BB962C8B-B14F-4D97-AF65-F5344CB8AC3E}">
        <p14:creationId xmlns:p14="http://schemas.microsoft.com/office/powerpoint/2010/main" val="2432794127"/>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5" r:id="rId9"/>
    <p:sldLayoutId id="2147484206" r:id="rId10"/>
    <p:sldLayoutId id="2147484209" r:id="rId11"/>
    <p:sldLayoutId id="2147484280" r:id="rId12"/>
    <p:sldLayoutId id="2147484284" r:id="rId13"/>
  </p:sldLayoutIdLst>
  <p:transition>
    <p:fade/>
  </p:transition>
  <p:hf sldNum="0"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j-lt"/>
          <a:ea typeface="+mn-ea"/>
          <a:cs typeface="+mn-cs"/>
        </a:defRPr>
      </a:lvl1pPr>
      <a:lvl2pPr marL="503102" marR="0" indent="-163420" algn="l" defTabSz="685845" rtl="0" eaLnBrk="1" fontAlgn="auto" latinLnBrk="0" hangingPunct="1">
        <a:lnSpc>
          <a:spcPct val="90000"/>
        </a:lnSpc>
        <a:spcBef>
          <a:spcPct val="20000"/>
        </a:spcBef>
        <a:spcAft>
          <a:spcPts val="0"/>
        </a:spcAft>
        <a:buClrTx/>
        <a:buSzPct val="110000"/>
        <a:buFont typeface="Segoe UI" panose="020B0502040204020203" pitchFamily="34" charset="0"/>
        <a:buChar char="◦"/>
        <a:tabLst/>
        <a:defRPr sz="1765" kern="1200" spc="0" baseline="0">
          <a:gradFill>
            <a:gsLst>
              <a:gs pos="1250">
                <a:schemeClr val="tx1"/>
              </a:gs>
              <a:gs pos="100000">
                <a:schemeClr val="tx1"/>
              </a:gs>
            </a:gsLst>
            <a:lin ang="5400000" scaled="0"/>
          </a:gradFill>
          <a:latin typeface="+mj-lt"/>
          <a:ea typeface="+mn-ea"/>
          <a:cs typeface="+mn-cs"/>
        </a:defRPr>
      </a:lvl2pPr>
      <a:lvl3pPr marL="712046" marR="0" indent="-163420" algn="l" defTabSz="685845" rtl="0" eaLnBrk="1" fontAlgn="auto" latinLnBrk="0" hangingPunct="1">
        <a:lnSpc>
          <a:spcPct val="90000"/>
        </a:lnSpc>
        <a:spcBef>
          <a:spcPct val="20000"/>
        </a:spcBef>
        <a:spcAft>
          <a:spcPts val="0"/>
        </a:spcAft>
        <a:buClrTx/>
        <a:buSzPct val="90000"/>
        <a:buFont typeface="Segoe UI" panose="020B0502040204020203" pitchFamily="34" charset="0"/>
        <a:buChar char="‒"/>
        <a:tabLst/>
        <a:defRPr sz="1471" kern="1200" spc="0" baseline="0">
          <a:gradFill>
            <a:gsLst>
              <a:gs pos="1250">
                <a:schemeClr val="tx1"/>
              </a:gs>
              <a:gs pos="100000">
                <a:schemeClr val="tx1"/>
              </a:gs>
            </a:gsLst>
            <a:lin ang="5400000" scaled="0"/>
          </a:gradFill>
          <a:latin typeface="+mj-lt"/>
          <a:ea typeface="+mn-ea"/>
          <a:cs typeface="+mn-cs"/>
        </a:defRPr>
      </a:lvl3pPr>
      <a:lvl4pPr marL="881303" marR="0" indent="-123733"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j-lt"/>
          <a:ea typeface="+mn-ea"/>
          <a:cs typeface="+mn-cs"/>
        </a:defRPr>
      </a:lvl4pPr>
      <a:lvl5pPr marL="1050560" marR="0" indent="-123733"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j-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4"/>
          <a:stretch>
            <a:fillRect/>
          </a:stretch>
        </p:blipFill>
        <p:spPr>
          <a:xfrm rot="5400000">
            <a:off x="6906561" y="2243275"/>
            <a:ext cx="5143967" cy="657418"/>
          </a:xfrm>
          <a:prstGeom prst="rect">
            <a:avLst/>
          </a:prstGeom>
        </p:spPr>
      </p:pic>
    </p:spTree>
    <p:extLst>
      <p:ext uri="{BB962C8B-B14F-4D97-AF65-F5344CB8AC3E}">
        <p14:creationId xmlns:p14="http://schemas.microsoft.com/office/powerpoint/2010/main" val="1315693432"/>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6" r:id="rId26"/>
    <p:sldLayoutId id="2147484237" r:id="rId27"/>
    <p:sldLayoutId id="2147484238" r:id="rId28"/>
    <p:sldLayoutId id="2147484239" r:id="rId29"/>
    <p:sldLayoutId id="2147484240" r:id="rId30"/>
    <p:sldLayoutId id="2147484241" r:id="rId31"/>
    <p:sldLayoutId id="2147484242" r:id="rId32"/>
    <p:sldLayoutId id="2147484243" r:id="rId33"/>
    <p:sldLayoutId id="2147484244" r:id="rId34"/>
    <p:sldLayoutId id="2147484245" r:id="rId35"/>
    <p:sldLayoutId id="2147484246" r:id="rId36"/>
    <p:sldLayoutId id="2147484247" r:id="rId37"/>
    <p:sldLayoutId id="2147484248" r:id="rId38"/>
    <p:sldLayoutId id="2147484249" r:id="rId39"/>
    <p:sldLayoutId id="2147484250" r:id="rId40"/>
    <p:sldLayoutId id="2147484251" r:id="rId41"/>
    <p:sldLayoutId id="2147484252" r:id="rId42"/>
  </p:sldLayoutIdLst>
  <p:transition>
    <p:fade/>
  </p:transition>
  <p:hf sldNum="0" hdr="0" dt="0"/>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6873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7743788" y="1429810"/>
            <a:ext cx="3160595" cy="300978"/>
          </a:xfrm>
          <a:prstGeom prst="rect">
            <a:avLst/>
          </a:prstGeom>
        </p:spPr>
      </p:pic>
    </p:spTree>
    <p:extLst>
      <p:ext uri="{BB962C8B-B14F-4D97-AF65-F5344CB8AC3E}">
        <p14:creationId xmlns:p14="http://schemas.microsoft.com/office/powerpoint/2010/main" val="1060934295"/>
      </p:ext>
    </p:extLst>
  </p:cSld>
  <p:clrMap bg1="dk1" tx1="lt1" bg2="dk2" tx2="lt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7" r:id="rId22"/>
    <p:sldLayoutId id="2147484278" r:id="rId23"/>
  </p:sldLayoutIdLst>
  <p:transition advClick="0">
    <p:fade/>
  </p:transition>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6"/>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6"/>
            <a:ext cx="8740140" cy="1539023"/>
          </a:xfrm>
          <a:prstGeom prst="rect">
            <a:avLst/>
          </a:prstGeom>
        </p:spPr>
        <p:txBody>
          <a:bodyPr vert="horz" wrap="square"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783235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4143" r:id="rId5"/>
    <p:sldLayoutId id="2147484282" r:id="rId6"/>
    <p:sldLayoutId id="2147484283" r:id="rId7"/>
  </p:sldLayoutIdLst>
  <p:transition>
    <p:fade/>
  </p:transition>
  <p:txStyles>
    <p:titleStyle>
      <a:lvl1pPr algn="l" defTabSz="685825" rtl="0" eaLnBrk="1" latinLnBrk="0" hangingPunct="1">
        <a:lnSpc>
          <a:spcPct val="90000"/>
        </a:lnSpc>
        <a:spcBef>
          <a:spcPct val="0"/>
        </a:spcBef>
        <a:buNone/>
        <a:defRPr lang="en-US" sz="3970" b="0" kern="1200" cap="none" spc="-75" baseline="0" dirty="0" smtClean="0">
          <a:ln w="3175">
            <a:noFill/>
          </a:ln>
          <a:solidFill>
            <a:schemeClr val="tx2"/>
          </a:solidFill>
          <a:effectLst/>
          <a:latin typeface="+mj-lt"/>
          <a:ea typeface="+mn-ea"/>
          <a:cs typeface="Segoe UI" pitchFamily="34" charset="0"/>
        </a:defRPr>
      </a:lvl1pPr>
    </p:titleStyle>
    <p:bodyStyle>
      <a:lvl1pPr marL="252128" marR="0" indent="-252128" algn="l" defTabSz="685825"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solidFill>
            <a:schemeClr val="tx2"/>
          </a:solidFill>
          <a:latin typeface="+mj-lt"/>
          <a:ea typeface="+mn-ea"/>
          <a:cs typeface="+mn-cs"/>
        </a:defRPr>
      </a:lvl1pPr>
      <a:lvl2pPr marL="429550" marR="0" indent="-177422" algn="l" defTabSz="68582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2pPr>
      <a:lvl3pPr marL="588297"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solidFill>
            <a:schemeClr val="tx2"/>
          </a:solidFill>
          <a:latin typeface="+mn-lt"/>
          <a:ea typeface="+mn-ea"/>
          <a:cs typeface="+mn-cs"/>
        </a:defRPr>
      </a:lvl3pPr>
      <a:lvl4pPr marL="756380"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4pPr>
      <a:lvl5pPr marL="924465"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5pPr>
      <a:lvl6pPr marL="1886017"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32"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843"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757"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25" rtl="0" eaLnBrk="1" latinLnBrk="0" hangingPunct="1">
        <a:defRPr sz="1324" kern="1200">
          <a:solidFill>
            <a:schemeClr val="tx1"/>
          </a:solidFill>
          <a:latin typeface="+mn-lt"/>
          <a:ea typeface="+mn-ea"/>
          <a:cs typeface="+mn-cs"/>
        </a:defRPr>
      </a:lvl1pPr>
      <a:lvl2pPr marL="342912" algn="l" defTabSz="685825" rtl="0" eaLnBrk="1" latinLnBrk="0" hangingPunct="1">
        <a:defRPr sz="1324" kern="1200">
          <a:solidFill>
            <a:schemeClr val="tx1"/>
          </a:solidFill>
          <a:latin typeface="+mn-lt"/>
          <a:ea typeface="+mn-ea"/>
          <a:cs typeface="+mn-cs"/>
        </a:defRPr>
      </a:lvl2pPr>
      <a:lvl3pPr marL="685825" algn="l" defTabSz="685825" rtl="0" eaLnBrk="1" latinLnBrk="0" hangingPunct="1">
        <a:defRPr sz="1324" kern="1200">
          <a:solidFill>
            <a:schemeClr val="tx1"/>
          </a:solidFill>
          <a:latin typeface="+mn-lt"/>
          <a:ea typeface="+mn-ea"/>
          <a:cs typeface="+mn-cs"/>
        </a:defRPr>
      </a:lvl3pPr>
      <a:lvl4pPr marL="1028738" algn="l" defTabSz="685825" rtl="0" eaLnBrk="1" latinLnBrk="0" hangingPunct="1">
        <a:defRPr sz="1324" kern="1200">
          <a:solidFill>
            <a:schemeClr val="tx1"/>
          </a:solidFill>
          <a:latin typeface="+mn-lt"/>
          <a:ea typeface="+mn-ea"/>
          <a:cs typeface="+mn-cs"/>
        </a:defRPr>
      </a:lvl4pPr>
      <a:lvl5pPr marL="1371649" algn="l" defTabSz="685825" rtl="0" eaLnBrk="1" latinLnBrk="0" hangingPunct="1">
        <a:defRPr sz="1324" kern="1200">
          <a:solidFill>
            <a:schemeClr val="tx1"/>
          </a:solidFill>
          <a:latin typeface="+mn-lt"/>
          <a:ea typeface="+mn-ea"/>
          <a:cs typeface="+mn-cs"/>
        </a:defRPr>
      </a:lvl5pPr>
      <a:lvl6pPr marL="1714564" algn="l" defTabSz="685825" rtl="0" eaLnBrk="1" latinLnBrk="0" hangingPunct="1">
        <a:defRPr sz="1324" kern="1200">
          <a:solidFill>
            <a:schemeClr val="tx1"/>
          </a:solidFill>
          <a:latin typeface="+mn-lt"/>
          <a:ea typeface="+mn-ea"/>
          <a:cs typeface="+mn-cs"/>
        </a:defRPr>
      </a:lvl6pPr>
      <a:lvl7pPr marL="2057474" algn="l" defTabSz="685825" rtl="0" eaLnBrk="1" latinLnBrk="0" hangingPunct="1">
        <a:defRPr sz="1324" kern="1200">
          <a:solidFill>
            <a:schemeClr val="tx1"/>
          </a:solidFill>
          <a:latin typeface="+mn-lt"/>
          <a:ea typeface="+mn-ea"/>
          <a:cs typeface="+mn-cs"/>
        </a:defRPr>
      </a:lvl7pPr>
      <a:lvl8pPr marL="2400388" algn="l" defTabSz="685825" rtl="0" eaLnBrk="1" latinLnBrk="0" hangingPunct="1">
        <a:defRPr sz="1324" kern="1200">
          <a:solidFill>
            <a:schemeClr val="tx1"/>
          </a:solidFill>
          <a:latin typeface="+mn-lt"/>
          <a:ea typeface="+mn-ea"/>
          <a:cs typeface="+mn-cs"/>
        </a:defRPr>
      </a:lvl8pPr>
      <a:lvl9pPr marL="2743300" algn="l" defTabSz="685825" rtl="0" eaLnBrk="1" latinLnBrk="0" hangingPunct="1">
        <a:defRPr sz="132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3297074188"/>
      </p:ext>
    </p:extLst>
  </p:cSld>
  <p:clrMap bg1="lt1" tx1="dk1" bg2="lt2" tx2="dk2" accent1="accent1" accent2="accent2" accent3="accent3" accent4="accent4" accent5="accent5" accent6="accent6" hlink="hlink" folHlink="folHlink"/>
  <p:sldLayoutIdLst>
    <p:sldLayoutId id="2147483725" r:id="rId1"/>
  </p:sldLayoutIdLst>
  <p:transition>
    <p:fade/>
  </p:transition>
  <p:txStyles>
    <p:title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87" marR="0" indent="-251987"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9" kern="1200" spc="0" baseline="0">
          <a:gradFill>
            <a:gsLst>
              <a:gs pos="1250">
                <a:schemeClr val="tx1"/>
              </a:gs>
              <a:gs pos="100000">
                <a:schemeClr val="tx1"/>
              </a:gs>
            </a:gsLst>
            <a:lin ang="5400000" scaled="0"/>
          </a:gradFill>
          <a:latin typeface="+mj-lt"/>
          <a:ea typeface="+mn-ea"/>
          <a:cs typeface="+mn-cs"/>
        </a:defRPr>
      </a:lvl1pPr>
      <a:lvl2pPr marL="429309" marR="0" indent="-177323"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967"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95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94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966"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687"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408"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129"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442" rtl="0" eaLnBrk="1" latinLnBrk="0" hangingPunct="1">
        <a:defRPr sz="1323" kern="1200">
          <a:solidFill>
            <a:schemeClr val="tx1"/>
          </a:solidFill>
          <a:latin typeface="+mn-lt"/>
          <a:ea typeface="+mn-ea"/>
          <a:cs typeface="+mn-cs"/>
        </a:defRPr>
      </a:lvl1pPr>
      <a:lvl2pPr marL="342720" algn="l" defTabSz="685442" rtl="0" eaLnBrk="1" latinLnBrk="0" hangingPunct="1">
        <a:defRPr sz="1323" kern="1200">
          <a:solidFill>
            <a:schemeClr val="tx1"/>
          </a:solidFill>
          <a:latin typeface="+mn-lt"/>
          <a:ea typeface="+mn-ea"/>
          <a:cs typeface="+mn-cs"/>
        </a:defRPr>
      </a:lvl2pPr>
      <a:lvl3pPr marL="685442" algn="l" defTabSz="685442" rtl="0" eaLnBrk="1" latinLnBrk="0" hangingPunct="1">
        <a:defRPr sz="1323" kern="1200">
          <a:solidFill>
            <a:schemeClr val="tx1"/>
          </a:solidFill>
          <a:latin typeface="+mn-lt"/>
          <a:ea typeface="+mn-ea"/>
          <a:cs typeface="+mn-cs"/>
        </a:defRPr>
      </a:lvl3pPr>
      <a:lvl4pPr marL="1028163" algn="l" defTabSz="685442" rtl="0" eaLnBrk="1" latinLnBrk="0" hangingPunct="1">
        <a:defRPr sz="1323" kern="1200">
          <a:solidFill>
            <a:schemeClr val="tx1"/>
          </a:solidFill>
          <a:latin typeface="+mn-lt"/>
          <a:ea typeface="+mn-ea"/>
          <a:cs typeface="+mn-cs"/>
        </a:defRPr>
      </a:lvl4pPr>
      <a:lvl5pPr marL="1370884" algn="l" defTabSz="685442" rtl="0" eaLnBrk="1" latinLnBrk="0" hangingPunct="1">
        <a:defRPr sz="1323" kern="1200">
          <a:solidFill>
            <a:schemeClr val="tx1"/>
          </a:solidFill>
          <a:latin typeface="+mn-lt"/>
          <a:ea typeface="+mn-ea"/>
          <a:cs typeface="+mn-cs"/>
        </a:defRPr>
      </a:lvl5pPr>
      <a:lvl6pPr marL="1713606" algn="l" defTabSz="685442" rtl="0" eaLnBrk="1" latinLnBrk="0" hangingPunct="1">
        <a:defRPr sz="1323" kern="1200">
          <a:solidFill>
            <a:schemeClr val="tx1"/>
          </a:solidFill>
          <a:latin typeface="+mn-lt"/>
          <a:ea typeface="+mn-ea"/>
          <a:cs typeface="+mn-cs"/>
        </a:defRPr>
      </a:lvl6pPr>
      <a:lvl7pPr marL="2056326" algn="l" defTabSz="685442" rtl="0" eaLnBrk="1" latinLnBrk="0" hangingPunct="1">
        <a:defRPr sz="1323" kern="1200">
          <a:solidFill>
            <a:schemeClr val="tx1"/>
          </a:solidFill>
          <a:latin typeface="+mn-lt"/>
          <a:ea typeface="+mn-ea"/>
          <a:cs typeface="+mn-cs"/>
        </a:defRPr>
      </a:lvl7pPr>
      <a:lvl8pPr marL="2399047" algn="l" defTabSz="685442" rtl="0" eaLnBrk="1" latinLnBrk="0" hangingPunct="1">
        <a:defRPr sz="1323" kern="1200">
          <a:solidFill>
            <a:schemeClr val="tx1"/>
          </a:solidFill>
          <a:latin typeface="+mn-lt"/>
          <a:ea typeface="+mn-ea"/>
          <a:cs typeface="+mn-cs"/>
        </a:defRPr>
      </a:lvl8pPr>
      <a:lvl9pPr marL="2741769" algn="l" defTabSz="685442"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506749553"/>
      </p:ext>
    </p:extLst>
  </p:cSld>
  <p:clrMap bg1="dk1" tx1="lt1" bg2="dk2" tx2="lt2" accent1="accent1" accent2="accent2" accent3="accent3" accent4="accent4" accent5="accent5" accent6="accent6" hlink="hlink" folHlink="folHlink"/>
  <p:sldLayoutIdLst>
    <p:sldLayoutId id="2147483728"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630155902"/>
      </p:ext>
    </p:extLst>
  </p:cSld>
  <p:clrMap bg1="dk1" tx1="lt1" bg2="dk2" tx2="lt2" accent1="accent1" accent2="accent2" accent3="accent3" accent4="accent4" accent5="accent5" accent6="accent6" hlink="hlink" folHlink="folHlink"/>
  <p:sldLayoutIdLst>
    <p:sldLayoutId id="2147483730"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437582"/>
      </p:ext>
    </p:extLst>
  </p:cSld>
  <p:clrMap bg1="lt1" tx1="dk1" bg2="lt2" tx2="dk2" accent1="accent1" accent2="accent2" accent3="accent3" accent4="accent4" accent5="accent5" accent6="accent6" hlink="hlink" folHlink="folHlink"/>
  <p:sldLayoutIdLst>
    <p:sldLayoutId id="2147483732"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6"/>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61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1863463092"/>
      </p:ext>
    </p:extLst>
  </p:cSld>
  <p:clrMap bg1="lt1" tx1="dk1" bg2="lt2" tx2="dk2" accent1="accent1" accent2="accent2" accent3="accent3" accent4="accent4" accent5="accent5" accent6="accent6" hlink="hlink" folHlink="folHlink"/>
  <p:transition>
    <p:fade/>
  </p:transition>
  <p:txStyles>
    <p:titleStyle>
      <a:lvl1pPr algn="l" defTabSz="685310"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38" marR="0" indent="-251938"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8" kern="1200" spc="0" baseline="0">
          <a:gradFill>
            <a:gsLst>
              <a:gs pos="1250">
                <a:schemeClr val="tx1"/>
              </a:gs>
              <a:gs pos="100000">
                <a:schemeClr val="tx1"/>
              </a:gs>
            </a:gsLst>
            <a:lin ang="5400000" scaled="0"/>
          </a:gradFill>
          <a:latin typeface="+mj-lt"/>
          <a:ea typeface="+mn-ea"/>
          <a:cs typeface="+mn-cs"/>
        </a:defRPr>
      </a:lvl1pPr>
      <a:lvl2pPr marL="429227" marR="0" indent="-177288"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854"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814"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772"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603"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259"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69915"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2570"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310" rtl="0" eaLnBrk="1" latinLnBrk="0" hangingPunct="1">
        <a:defRPr sz="1323" kern="1200">
          <a:solidFill>
            <a:schemeClr val="tx1"/>
          </a:solidFill>
          <a:latin typeface="+mn-lt"/>
          <a:ea typeface="+mn-ea"/>
          <a:cs typeface="+mn-cs"/>
        </a:defRPr>
      </a:lvl1pPr>
      <a:lvl2pPr marL="342655" algn="l" defTabSz="685310" rtl="0" eaLnBrk="1" latinLnBrk="0" hangingPunct="1">
        <a:defRPr sz="1323" kern="1200">
          <a:solidFill>
            <a:schemeClr val="tx1"/>
          </a:solidFill>
          <a:latin typeface="+mn-lt"/>
          <a:ea typeface="+mn-ea"/>
          <a:cs typeface="+mn-cs"/>
        </a:defRPr>
      </a:lvl2pPr>
      <a:lvl3pPr marL="685310" algn="l" defTabSz="685310" rtl="0" eaLnBrk="1" latinLnBrk="0" hangingPunct="1">
        <a:defRPr sz="1323" kern="1200">
          <a:solidFill>
            <a:schemeClr val="tx1"/>
          </a:solidFill>
          <a:latin typeface="+mn-lt"/>
          <a:ea typeface="+mn-ea"/>
          <a:cs typeface="+mn-cs"/>
        </a:defRPr>
      </a:lvl3pPr>
      <a:lvl4pPr marL="1027966" algn="l" defTabSz="685310" rtl="0" eaLnBrk="1" latinLnBrk="0" hangingPunct="1">
        <a:defRPr sz="1323" kern="1200">
          <a:solidFill>
            <a:schemeClr val="tx1"/>
          </a:solidFill>
          <a:latin typeface="+mn-lt"/>
          <a:ea typeface="+mn-ea"/>
          <a:cs typeface="+mn-cs"/>
        </a:defRPr>
      </a:lvl4pPr>
      <a:lvl5pPr marL="1370621" algn="l" defTabSz="685310" rtl="0" eaLnBrk="1" latinLnBrk="0" hangingPunct="1">
        <a:defRPr sz="1323" kern="1200">
          <a:solidFill>
            <a:schemeClr val="tx1"/>
          </a:solidFill>
          <a:latin typeface="+mn-lt"/>
          <a:ea typeface="+mn-ea"/>
          <a:cs typeface="+mn-cs"/>
        </a:defRPr>
      </a:lvl5pPr>
      <a:lvl6pPr marL="1713276" algn="l" defTabSz="685310" rtl="0" eaLnBrk="1" latinLnBrk="0" hangingPunct="1">
        <a:defRPr sz="1323" kern="1200">
          <a:solidFill>
            <a:schemeClr val="tx1"/>
          </a:solidFill>
          <a:latin typeface="+mn-lt"/>
          <a:ea typeface="+mn-ea"/>
          <a:cs typeface="+mn-cs"/>
        </a:defRPr>
      </a:lvl6pPr>
      <a:lvl7pPr marL="2055931" algn="l" defTabSz="685310" rtl="0" eaLnBrk="1" latinLnBrk="0" hangingPunct="1">
        <a:defRPr sz="1323" kern="1200">
          <a:solidFill>
            <a:schemeClr val="tx1"/>
          </a:solidFill>
          <a:latin typeface="+mn-lt"/>
          <a:ea typeface="+mn-ea"/>
          <a:cs typeface="+mn-cs"/>
        </a:defRPr>
      </a:lvl7pPr>
      <a:lvl8pPr marL="2398586" algn="l" defTabSz="685310" rtl="0" eaLnBrk="1" latinLnBrk="0" hangingPunct="1">
        <a:defRPr sz="1323" kern="1200">
          <a:solidFill>
            <a:schemeClr val="tx1"/>
          </a:solidFill>
          <a:latin typeface="+mn-lt"/>
          <a:ea typeface="+mn-ea"/>
          <a:cs typeface="+mn-cs"/>
        </a:defRPr>
      </a:lvl8pPr>
      <a:lvl9pPr marL="2741243" algn="l" defTabSz="685310"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066305270"/>
      </p:ext>
    </p:extLst>
  </p:cSld>
  <p:clrMap bg1="lt1" tx1="dk1" bg2="lt2" tx2="dk2" accent1="accent1" accent2="accent2" accent3="accent3" accent4="accent4" accent5="accent5" accent6="accent6" hlink="hlink" folHlink="folHlink"/>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9" Type="http://schemas.openxmlformats.org/officeDocument/2006/relationships/image" Target="../media/image103.png"/><Relationship Id="rId3" Type="http://schemas.openxmlformats.org/officeDocument/2006/relationships/image" Target="../media/image68.png"/><Relationship Id="rId21" Type="http://schemas.openxmlformats.org/officeDocument/2006/relationships/image" Target="../media/image85.png"/><Relationship Id="rId34" Type="http://schemas.openxmlformats.org/officeDocument/2006/relationships/image" Target="../media/image98.png"/><Relationship Id="rId42" Type="http://schemas.openxmlformats.org/officeDocument/2006/relationships/image" Target="../media/image106.png"/><Relationship Id="rId7" Type="http://schemas.openxmlformats.org/officeDocument/2006/relationships/image" Target="../media/image72.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33" Type="http://schemas.openxmlformats.org/officeDocument/2006/relationships/image" Target="../media/image97.png"/><Relationship Id="rId38" Type="http://schemas.openxmlformats.org/officeDocument/2006/relationships/image" Target="../media/image102.png"/><Relationship Id="rId2" Type="http://schemas.openxmlformats.org/officeDocument/2006/relationships/notesSlide" Target="../notesSlides/notesSlide9.xml"/><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png"/><Relationship Id="rId41" Type="http://schemas.openxmlformats.org/officeDocument/2006/relationships/image" Target="../media/image105.png"/><Relationship Id="rId1" Type="http://schemas.openxmlformats.org/officeDocument/2006/relationships/slideLayout" Target="../slideLayouts/slideLayout101.xml"/><Relationship Id="rId6" Type="http://schemas.openxmlformats.org/officeDocument/2006/relationships/image" Target="../media/image71.png"/><Relationship Id="rId11" Type="http://schemas.openxmlformats.org/officeDocument/2006/relationships/image" Target="../media/image75.png"/><Relationship Id="rId24" Type="http://schemas.openxmlformats.org/officeDocument/2006/relationships/image" Target="../media/image88.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104.png"/><Relationship Id="rId5" Type="http://schemas.openxmlformats.org/officeDocument/2006/relationships/image" Target="../media/image70.png"/><Relationship Id="rId15" Type="http://schemas.openxmlformats.org/officeDocument/2006/relationships/image" Target="../media/image79.jpeg"/><Relationship Id="rId23" Type="http://schemas.openxmlformats.org/officeDocument/2006/relationships/image" Target="../media/image87.png"/><Relationship Id="rId28" Type="http://schemas.openxmlformats.org/officeDocument/2006/relationships/image" Target="../media/image92.png"/><Relationship Id="rId36" Type="http://schemas.openxmlformats.org/officeDocument/2006/relationships/image" Target="../media/image100.png"/><Relationship Id="rId10" Type="http://schemas.openxmlformats.org/officeDocument/2006/relationships/image" Target="../media/image58.png"/><Relationship Id="rId19" Type="http://schemas.openxmlformats.org/officeDocument/2006/relationships/image" Target="../media/image83.png"/><Relationship Id="rId31" Type="http://schemas.openxmlformats.org/officeDocument/2006/relationships/image" Target="../media/image95.jpe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8.png"/><Relationship Id="rId22" Type="http://schemas.openxmlformats.org/officeDocument/2006/relationships/image" Target="../media/image86.jpeg"/><Relationship Id="rId27" Type="http://schemas.openxmlformats.org/officeDocument/2006/relationships/image" Target="../media/image91.pn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7.jpeg"/></Relationships>
</file>

<file path=ppt/slides/_rels/slide12.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74.png"/><Relationship Id="rId3" Type="http://schemas.openxmlformats.org/officeDocument/2006/relationships/image" Target="../media/image108.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73.png"/><Relationship Id="rId2" Type="http://schemas.openxmlformats.org/officeDocument/2006/relationships/notesSlide" Target="../notesSlides/notesSlide10.xml"/><Relationship Id="rId16" Type="http://schemas.openxmlformats.org/officeDocument/2006/relationships/image" Target="../media/image87.png"/><Relationship Id="rId20" Type="http://schemas.openxmlformats.org/officeDocument/2006/relationships/image" Target="../media/image91.png"/><Relationship Id="rId29" Type="http://schemas.openxmlformats.org/officeDocument/2006/relationships/image" Target="../media/image100.png"/><Relationship Id="rId41" Type="http://schemas.openxmlformats.org/officeDocument/2006/relationships/image" Target="../media/image75.png"/><Relationship Id="rId1" Type="http://schemas.openxmlformats.org/officeDocument/2006/relationships/slideLayout" Target="../slideLayouts/slideLayout101.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5.jpeg"/><Relationship Id="rId32" Type="http://schemas.openxmlformats.org/officeDocument/2006/relationships/image" Target="../media/image103.png"/><Relationship Id="rId37" Type="http://schemas.openxmlformats.org/officeDocument/2006/relationships/image" Target="../media/image72.png"/><Relationship Id="rId40" Type="http://schemas.openxmlformats.org/officeDocument/2006/relationships/image" Target="../media/image58.png"/><Relationship Id="rId5" Type="http://schemas.openxmlformats.org/officeDocument/2006/relationships/image" Target="../media/image71.png"/><Relationship Id="rId15" Type="http://schemas.openxmlformats.org/officeDocument/2006/relationships/image" Target="../media/image86.jpe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70.pn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102.png"/><Relationship Id="rId4" Type="http://schemas.openxmlformats.org/officeDocument/2006/relationships/image" Target="../media/image69.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png"/><Relationship Id="rId43" Type="http://schemas.openxmlformats.org/officeDocument/2006/relationships/image" Target="../media/image107.jpeg"/></Relationships>
</file>

<file path=ppt/slides/_rels/slide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jpg"/><Relationship Id="rId7" Type="http://schemas.openxmlformats.org/officeDocument/2006/relationships/image" Target="../media/image114.png"/><Relationship Id="rId12"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13.png"/><Relationship Id="rId11" Type="http://schemas.openxmlformats.org/officeDocument/2006/relationships/image" Target="../media/image117.png"/><Relationship Id="rId5" Type="http://schemas.openxmlformats.org/officeDocument/2006/relationships/image" Target="../media/image112.jpeg"/><Relationship Id="rId10" Type="http://schemas.openxmlformats.org/officeDocument/2006/relationships/hyperlink" Target="https://opensourcehub.microsoft.com/" TargetMode="External"/><Relationship Id="rId4" Type="http://schemas.openxmlformats.org/officeDocument/2006/relationships/image" Target="../media/image111.jpeg"/><Relationship Id="rId9" Type="http://schemas.openxmlformats.org/officeDocument/2006/relationships/image" Target="../media/image116.png"/></Relationships>
</file>

<file path=ppt/slides/_rels/slide1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s://twitter.com/recursive_chaos/status/745303319162171394" TargetMode="External"/><Relationship Id="rId7" Type="http://schemas.openxmlformats.org/officeDocument/2006/relationships/image" Target="../media/image122.png"/><Relationship Id="rId2" Type="http://schemas.openxmlformats.org/officeDocument/2006/relationships/image" Target="../media/image119.jpeg"/><Relationship Id="rId1" Type="http://schemas.openxmlformats.org/officeDocument/2006/relationships/slideLayout" Target="../slideLayouts/slideLayout19.xml"/><Relationship Id="rId6" Type="http://schemas.openxmlformats.org/officeDocument/2006/relationships/hyperlink" Target="http://www.zdnet.com/article/microsoft-nearly-one-in-three-azure-virtual-machines-now-are-running-linux/" TargetMode="External"/><Relationship Id="rId5" Type="http://schemas.openxmlformats.org/officeDocument/2006/relationships/image" Target="../media/image121.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9.xml"/></Relationships>
</file>

<file path=ppt/slides/_rels/slide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xml"/><Relationship Id="rId1" Type="http://schemas.openxmlformats.org/officeDocument/2006/relationships/slideLayout" Target="../slideLayouts/slideLayout14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155.xml"/><Relationship Id="rId5" Type="http://schemas.openxmlformats.org/officeDocument/2006/relationships/image" Target="../media/image130.png"/><Relationship Id="rId4" Type="http://schemas.openxmlformats.org/officeDocument/2006/relationships/image" Target="../media/image129.png"/></Relationships>
</file>

<file path=ppt/slides/_rels/slide1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azure.com/opensource" TargetMode="External"/><Relationship Id="rId7" Type="http://schemas.openxmlformats.org/officeDocument/2006/relationships/hyperlink" Target="http://aka.ms/opencloudbook" TargetMode="Externa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132.png"/><Relationship Id="rId5" Type="http://schemas.openxmlformats.org/officeDocument/2006/relationships/hyperlink" Target="http://aka.ms/opencloudcases" TargetMode="External"/><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1.xml"/><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slideLayout" Target="../slideLayouts/slideLayout138.xml"/><Relationship Id="rId1" Type="http://schemas.openxmlformats.org/officeDocument/2006/relationships/themeOverride" Target="../theme/themeOverride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hyperlink" Target="https://www.centos.org/" TargetMode="Externa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2.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38.xml"/></Relationships>
</file>

<file path=ppt/slides/_rels/slide6.xml.rels><?xml version="1.0" encoding="UTF-8" standalone="yes"?>
<Relationships xmlns="http://schemas.openxmlformats.org/package/2006/relationships"><Relationship Id="rId3" Type="http://schemas.openxmlformats.org/officeDocument/2006/relationships/hyperlink" Target="http://armviz.io/" TargetMode="External"/><Relationship Id="rId2" Type="http://schemas.openxmlformats.org/officeDocument/2006/relationships/notesSlide" Target="../notesSlides/notesSlide5.xml"/><Relationship Id="rId1" Type="http://schemas.openxmlformats.org/officeDocument/2006/relationships/slideLayout" Target="../slideLayouts/slideLayout138.xml"/><Relationship Id="rId5" Type="http://schemas.openxmlformats.org/officeDocument/2006/relationships/image" Target="../media/image63.png"/><Relationship Id="rId4" Type="http://schemas.openxmlformats.org/officeDocument/2006/relationships/hyperlink" Target="https://resources.azure.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38.xml"/></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138.xml"/><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8.xml"/><Relationship Id="rId1" Type="http://schemas.openxmlformats.org/officeDocument/2006/relationships/slideLayout" Target="../slideLayouts/slideLayout134.xml"/><Relationship Id="rId4" Type="http://schemas.openxmlformats.org/officeDocument/2006/relationships/hyperlink" Target="mailto:tuxusers@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01932" y="1562035"/>
            <a:ext cx="8255745" cy="564566"/>
          </a:xfrm>
        </p:spPr>
        <p:txBody>
          <a:bodyPr/>
          <a:lstStyle/>
          <a:p>
            <a:r>
              <a:rPr lang="en-US" sz="4500" spc="-147" dirty="0"/>
              <a:t>Empowering Customers:</a:t>
            </a:r>
            <a:br>
              <a:rPr lang="en-US" sz="4500" spc="-147" dirty="0"/>
            </a:br>
            <a:r>
              <a:rPr lang="en-US" sz="4500" spc="-147" dirty="0"/>
              <a:t>Why Microsoft Loves Linux</a:t>
            </a:r>
            <a:endParaRPr lang="en-US" sz="4500" dirty="0"/>
          </a:p>
        </p:txBody>
      </p:sp>
      <p:sp>
        <p:nvSpPr>
          <p:cNvPr id="3" name="Subtitle 9"/>
          <p:cNvSpPr txBox="1">
            <a:spLocks/>
          </p:cNvSpPr>
          <p:nvPr/>
        </p:nvSpPr>
        <p:spPr>
          <a:xfrm>
            <a:off x="201931" y="4166798"/>
            <a:ext cx="4373751" cy="461612"/>
          </a:xfrm>
          <a:prstGeom prst="rect">
            <a:avLst/>
          </a:prstGeom>
        </p:spPr>
        <p:txBody>
          <a:bodyPr vert="horz" wrap="square" lIns="146263" tIns="91414" rIns="146263" bIns="91414" rtlCol="0" anchor="ctr">
            <a:spAutoFit/>
          </a:bodyPr>
          <a:lstStyle>
            <a:lvl1pPr marL="0" marR="0" indent="0" algn="l" defTabSz="685647" rtl="0" eaLnBrk="1" fontAlgn="auto" latinLnBrk="0" hangingPunct="1">
              <a:lnSpc>
                <a:spcPct val="90000"/>
              </a:lnSpc>
              <a:spcBef>
                <a:spcPct val="20000"/>
              </a:spcBef>
              <a:spcAft>
                <a:spcPts val="0"/>
              </a:spcAft>
              <a:buClrTx/>
              <a:buSzPct val="90000"/>
              <a:buFont typeface="Arial" pitchFamily="34" charset="0"/>
              <a:buNone/>
              <a:tabLst/>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70"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2pPr>
            <a:lvl3pPr marL="672142"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471" kern="1200" spc="0" baseline="0">
                <a:solidFill>
                  <a:schemeClr val="tx1">
                    <a:tint val="75000"/>
                  </a:schemeClr>
                </a:solidFill>
                <a:latin typeface="+mn-lt"/>
                <a:ea typeface="+mn-ea"/>
                <a:cs typeface="+mn-cs"/>
              </a:defRPr>
            </a:lvl3pPr>
            <a:lvl4pPr marL="1008211"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324" kern="1200" spc="0" baseline="0">
                <a:solidFill>
                  <a:schemeClr val="tx1">
                    <a:tint val="75000"/>
                  </a:schemeClr>
                </a:solidFill>
                <a:latin typeface="+mn-lt"/>
                <a:ea typeface="+mn-ea"/>
                <a:cs typeface="+mn-cs"/>
              </a:defRPr>
            </a:lvl4pPr>
            <a:lvl5pPr marL="1344282"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324" kern="1200" spc="0" baseline="0">
                <a:solidFill>
                  <a:schemeClr val="tx1">
                    <a:tint val="75000"/>
                  </a:schemeClr>
                </a:solidFill>
                <a:latin typeface="+mn-lt"/>
                <a:ea typeface="+mn-ea"/>
                <a:cs typeface="+mn-cs"/>
              </a:defRPr>
            </a:lvl5pPr>
            <a:lvl6pPr marL="1680352"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6pPr>
            <a:lvl7pPr marL="2016424"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7pPr>
            <a:lvl8pPr marL="2352493"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8pPr>
            <a:lvl9pPr marL="2688563"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9pPr>
          </a:lstStyle>
          <a:p>
            <a:r>
              <a:rPr lang="en-US" sz="2000" dirty="0"/>
              <a:t>Bruno Medina</a:t>
            </a:r>
          </a:p>
        </p:txBody>
      </p:sp>
      <p:sp>
        <p:nvSpPr>
          <p:cNvPr id="4" name="Text Placeholder 10"/>
          <p:cNvSpPr>
            <a:spLocks noGrp="1"/>
          </p:cNvSpPr>
          <p:nvPr>
            <p:ph type="body" sz="quarter" idx="11"/>
          </p:nvPr>
        </p:nvSpPr>
        <p:spPr>
          <a:xfrm>
            <a:off x="201931" y="4527999"/>
            <a:ext cx="6697814" cy="615501"/>
          </a:xfrm>
        </p:spPr>
        <p:txBody>
          <a:bodyPr/>
          <a:lstStyle/>
          <a:p>
            <a:r>
              <a:rPr lang="es-MX" sz="1400" dirty="0"/>
              <a:t>Open </a:t>
            </a:r>
            <a:r>
              <a:rPr lang="es-MX" sz="1400" dirty="0" err="1"/>
              <a:t>Source</a:t>
            </a:r>
            <a:r>
              <a:rPr lang="es-MX" sz="1400" dirty="0"/>
              <a:t> and </a:t>
            </a:r>
            <a:r>
              <a:rPr lang="es-MX" sz="1400" dirty="0" err="1"/>
              <a:t>Education</a:t>
            </a:r>
            <a:endParaRPr lang="en-US" sz="1400" dirty="0"/>
          </a:p>
          <a:p>
            <a:r>
              <a:rPr lang="en-US" sz="1400" dirty="0"/>
              <a:t>TED - Microsoft Corporation</a:t>
            </a:r>
          </a:p>
        </p:txBody>
      </p:sp>
    </p:spTree>
    <p:extLst>
      <p:ext uri="{BB962C8B-B14F-4D97-AF65-F5344CB8AC3E}">
        <p14:creationId xmlns:p14="http://schemas.microsoft.com/office/powerpoint/2010/main" val="328634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9469" y="78325"/>
            <a:ext cx="8740142" cy="917880"/>
          </a:xfrm>
        </p:spPr>
        <p:txBody>
          <a:bodyPr/>
          <a:lstStyle/>
          <a:p>
            <a:r>
              <a:rPr lang="en-US" dirty="0"/>
              <a:t>Our Open Source Strategy</a:t>
            </a:r>
          </a:p>
        </p:txBody>
      </p:sp>
      <p:sp>
        <p:nvSpPr>
          <p:cNvPr id="2" name="Text Placeholder 1"/>
          <p:cNvSpPr>
            <a:spLocks noGrp="1"/>
          </p:cNvSpPr>
          <p:nvPr>
            <p:ph type="body" sz="quarter" idx="4294967295"/>
          </p:nvPr>
        </p:nvSpPr>
        <p:spPr>
          <a:xfrm>
            <a:off x="412040" y="1025286"/>
            <a:ext cx="8170254" cy="3443956"/>
          </a:xfrm>
        </p:spPr>
        <p:txBody>
          <a:bodyPr/>
          <a:lstStyle/>
          <a:p>
            <a:pPr marL="546291" indent="-546291">
              <a:buFont typeface="+mj-lt"/>
              <a:buAutoNum type="arabicPeriod"/>
            </a:pPr>
            <a:r>
              <a:rPr lang="en-US" sz="2647" dirty="0">
                <a:effectLst>
                  <a:outerShdw blurRad="38100" dist="38100" dir="2700000" algn="tl">
                    <a:srgbClr val="000000">
                      <a:alpha val="43137"/>
                    </a:srgbClr>
                  </a:outerShdw>
                </a:effectLst>
              </a:rPr>
              <a:t>Meet where customers are</a:t>
            </a:r>
          </a:p>
          <a:p>
            <a:pPr marL="546291" indent="-546291">
              <a:buFont typeface="+mj-lt"/>
              <a:buAutoNum type="arabicPeriod"/>
            </a:pPr>
            <a:endParaRPr lang="en-US" sz="1324" dirty="0">
              <a:effectLst>
                <a:outerShdw blurRad="38100" dist="38100" dir="2700000" algn="tl">
                  <a:srgbClr val="000000">
                    <a:alpha val="43137"/>
                  </a:srgbClr>
                </a:outerShdw>
              </a:effectLst>
            </a:endParaRPr>
          </a:p>
          <a:p>
            <a:pPr marL="546291" indent="-546291">
              <a:buFont typeface="+mj-lt"/>
              <a:buAutoNum type="arabicPeriod"/>
            </a:pPr>
            <a:r>
              <a:rPr lang="en-US" sz="2647" dirty="0">
                <a:effectLst>
                  <a:outerShdw blurRad="38100" dist="38100" dir="2700000" algn="tl">
                    <a:srgbClr val="000000">
                      <a:alpha val="43137"/>
                    </a:srgbClr>
                  </a:outerShdw>
                </a:effectLst>
              </a:rPr>
              <a:t>Deliver the most productive and trustworthy cloud services platform that enables developers using </a:t>
            </a:r>
            <a:r>
              <a:rPr lang="en-US" sz="2647" b="1" i="1" dirty="0">
                <a:effectLst>
                  <a:outerShdw blurRad="38100" dist="38100" dir="2700000" algn="tl">
                    <a:srgbClr val="000000">
                      <a:alpha val="43137"/>
                    </a:srgbClr>
                  </a:outerShdw>
                </a:effectLst>
              </a:rPr>
              <a:t>any framework </a:t>
            </a:r>
            <a:r>
              <a:rPr lang="en-US" sz="2647" dirty="0">
                <a:effectLst>
                  <a:outerShdw blurRad="38100" dist="38100" dir="2700000" algn="tl">
                    <a:srgbClr val="000000">
                      <a:alpha val="43137"/>
                    </a:srgbClr>
                  </a:outerShdw>
                </a:effectLst>
              </a:rPr>
              <a:t>on </a:t>
            </a:r>
            <a:r>
              <a:rPr lang="en-US" sz="2647" b="1" i="1" dirty="0">
                <a:effectLst>
                  <a:outerShdw blurRad="38100" dist="38100" dir="2700000" algn="tl">
                    <a:srgbClr val="000000">
                      <a:alpha val="43137"/>
                    </a:srgbClr>
                  </a:outerShdw>
                </a:effectLst>
              </a:rPr>
              <a:t>any device </a:t>
            </a:r>
            <a:r>
              <a:rPr lang="en-US" sz="2647" dirty="0">
                <a:effectLst>
                  <a:outerShdw blurRad="38100" dist="38100" dir="2700000" algn="tl">
                    <a:srgbClr val="000000">
                      <a:alpha val="43137"/>
                    </a:srgbClr>
                  </a:outerShdw>
                </a:effectLst>
              </a:rPr>
              <a:t>or </a:t>
            </a:r>
            <a:r>
              <a:rPr lang="en-US" sz="2647" b="1" i="1" dirty="0">
                <a:effectLst>
                  <a:outerShdw blurRad="38100" dist="38100" dir="2700000" algn="tl">
                    <a:srgbClr val="000000">
                      <a:alpha val="43137"/>
                    </a:srgbClr>
                  </a:outerShdw>
                </a:effectLst>
              </a:rPr>
              <a:t>OS </a:t>
            </a:r>
            <a:r>
              <a:rPr lang="en-US" sz="2647" dirty="0">
                <a:effectLst>
                  <a:outerShdw blurRad="38100" dist="38100" dir="2700000" algn="tl">
                    <a:srgbClr val="000000">
                      <a:alpha val="43137"/>
                    </a:srgbClr>
                  </a:outerShdw>
                </a:effectLst>
              </a:rPr>
              <a:t>to create and power the world's apps and services that run </a:t>
            </a:r>
            <a:r>
              <a:rPr lang="en-US" sz="2647" b="1" i="1" dirty="0">
                <a:effectLst>
                  <a:outerShdw blurRad="38100" dist="38100" dir="2700000" algn="tl">
                    <a:srgbClr val="000000">
                      <a:alpha val="43137"/>
                    </a:srgbClr>
                  </a:outerShdw>
                </a:effectLst>
              </a:rPr>
              <a:t>anywhere</a:t>
            </a:r>
          </a:p>
          <a:p>
            <a:pPr marL="546291" indent="-546291">
              <a:buFont typeface="+mj-lt"/>
              <a:buAutoNum type="arabicPeriod"/>
            </a:pPr>
            <a:endParaRPr lang="en-US" sz="1324" b="1" i="1" dirty="0">
              <a:effectLst>
                <a:outerShdw blurRad="38100" dist="38100" dir="2700000" algn="tl">
                  <a:srgbClr val="000000">
                    <a:alpha val="43137"/>
                  </a:srgbClr>
                </a:outerShdw>
              </a:effectLst>
            </a:endParaRPr>
          </a:p>
          <a:p>
            <a:pPr marL="546291" indent="-546291">
              <a:buFont typeface="+mj-lt"/>
              <a:buAutoNum type="arabicPeriod"/>
            </a:pPr>
            <a:r>
              <a:rPr lang="en-US" sz="2647" dirty="0">
                <a:effectLst>
                  <a:outerShdw blurRad="38100" dist="38100" dir="2700000" algn="tl">
                    <a:srgbClr val="000000">
                      <a:alpha val="43137"/>
                    </a:srgbClr>
                  </a:outerShdw>
                </a:effectLst>
              </a:rPr>
              <a:t>Best cloud platform for partners to succeed</a:t>
            </a:r>
          </a:p>
          <a:p>
            <a:pPr marL="546291" indent="-546291">
              <a:buFont typeface="+mj-lt"/>
              <a:buAutoNum type="arabicPeriod"/>
            </a:pPr>
            <a:endParaRPr lang="en-US" sz="2647"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83559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7" y="-5554"/>
            <a:ext cx="9223290" cy="806799"/>
          </a:xfrm>
          <a:scene3d>
            <a:camera prst="orthographicFront"/>
            <a:lightRig rig="threePt" dir="t"/>
          </a:scene3d>
          <a:sp3d prstMaterial="clear"/>
        </p:spPr>
        <p:txBody>
          <a:bodyPr/>
          <a:lstStyle/>
          <a:p>
            <a:r>
              <a:rPr lang="en-US" sz="2400" dirty="0">
                <a:gradFill>
                  <a:gsLst>
                    <a:gs pos="1250">
                      <a:schemeClr val="tx1"/>
                    </a:gs>
                    <a:gs pos="100000">
                      <a:schemeClr val="tx1"/>
                    </a:gs>
                  </a:gsLst>
                  <a:lin ang="5400000" scaled="0"/>
                </a:gradFill>
              </a:rPr>
              <a:t>OLD partnership opportunity with Microsoft…..limited to our products</a:t>
            </a:r>
          </a:p>
        </p:txBody>
      </p:sp>
      <p:grpSp>
        <p:nvGrpSpPr>
          <p:cNvPr id="11" name="Group 10"/>
          <p:cNvGrpSpPr/>
          <p:nvPr/>
        </p:nvGrpSpPr>
        <p:grpSpPr>
          <a:xfrm>
            <a:off x="2902809" y="903663"/>
            <a:ext cx="1114961" cy="722858"/>
            <a:chOff x="6270713" y="994409"/>
            <a:chExt cx="1516425" cy="983137"/>
          </a:xfrm>
        </p:grpSpPr>
        <p:sp>
          <p:nvSpPr>
            <p:cNvPr id="8" name="Rounded Rectangle 7"/>
            <p:cNvSpPr/>
            <p:nvPr/>
          </p:nvSpPr>
          <p:spPr bwMode="auto">
            <a:xfrm>
              <a:off x="6270713" y="994409"/>
              <a:ext cx="1516425" cy="983137"/>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t" anchorCtr="0" compatLnSpc="1">
              <a:prstTxWarp prst="textNoShape">
                <a:avLst/>
              </a:prstTxWarp>
            </a:bodyPr>
            <a:lstStyle/>
            <a:p>
              <a:pPr algn="ctr" defTabSz="685647" fontAlgn="base">
                <a:lnSpc>
                  <a:spcPct val="80000"/>
                </a:lnSpc>
                <a:spcBef>
                  <a:spcPct val="0"/>
                </a:spcBef>
                <a:spcAft>
                  <a:spcPct val="0"/>
                </a:spcAft>
                <a:defRPr/>
              </a:pPr>
              <a:r>
                <a:rPr lang="en-US" sz="1176" kern="1200" dirty="0">
                  <a:gradFill>
                    <a:gsLst>
                      <a:gs pos="0">
                        <a:srgbClr val="FFFFFF"/>
                      </a:gs>
                      <a:gs pos="100000">
                        <a:srgbClr val="FFFFFF"/>
                      </a:gs>
                    </a:gsLst>
                    <a:lin ang="5400000" scaled="0"/>
                  </a:gradFill>
                  <a:latin typeface="Segoe UI"/>
                </a:rPr>
                <a:t>MS Product Centric</a:t>
              </a:r>
            </a:p>
          </p:txBody>
        </p:sp>
        <p:pic>
          <p:nvPicPr>
            <p:cNvPr id="10" name="Picture 9"/>
            <p:cNvPicPr>
              <a:picLocks noChangeAspect="1"/>
            </p:cNvPicPr>
            <p:nvPr/>
          </p:nvPicPr>
          <p:blipFill>
            <a:blip r:embed="rId3"/>
            <a:stretch>
              <a:fillRect/>
            </a:stretch>
          </p:blipFill>
          <p:spPr>
            <a:xfrm>
              <a:off x="6681516" y="1469763"/>
              <a:ext cx="682608" cy="480451"/>
            </a:xfrm>
            <a:prstGeom prst="rect">
              <a:avLst/>
            </a:prstGeom>
          </p:spPr>
        </p:pic>
      </p:grpSp>
      <p:pic>
        <p:nvPicPr>
          <p:cNvPr id="71" name="Picture 70"/>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1" y="3849281"/>
            <a:ext cx="5691333" cy="582847"/>
          </a:xfrm>
          <a:prstGeom prst="rect">
            <a:avLst/>
          </a:prstGeom>
        </p:spPr>
      </p:pic>
      <p:pic>
        <p:nvPicPr>
          <p:cNvPr id="83" name="Picture 8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3321097"/>
            <a:ext cx="5691333" cy="582847"/>
          </a:xfrm>
          <a:prstGeom prst="rect">
            <a:avLst/>
          </a:prstGeom>
        </p:spPr>
      </p:pic>
      <p:sp>
        <p:nvSpPr>
          <p:cNvPr id="91" name="TextBox 90"/>
          <p:cNvSpPr txBox="1"/>
          <p:nvPr/>
        </p:nvSpPr>
        <p:spPr>
          <a:xfrm>
            <a:off x="2299787" y="3497467"/>
            <a:ext cx="722397"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Databases</a:t>
            </a:r>
          </a:p>
        </p:txBody>
      </p:sp>
      <p:pic>
        <p:nvPicPr>
          <p:cNvPr id="92" name="Picture 91"/>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2254797"/>
            <a:ext cx="5691333" cy="582847"/>
          </a:xfrm>
          <a:prstGeom prst="rect">
            <a:avLst/>
          </a:prstGeom>
        </p:spPr>
      </p:pic>
      <p:sp>
        <p:nvSpPr>
          <p:cNvPr id="93" name="TextBox 92"/>
          <p:cNvSpPr txBox="1"/>
          <p:nvPr/>
        </p:nvSpPr>
        <p:spPr>
          <a:xfrm>
            <a:off x="2299788" y="2431167"/>
            <a:ext cx="83274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Applications</a:t>
            </a:r>
          </a:p>
        </p:txBody>
      </p:sp>
      <p:pic>
        <p:nvPicPr>
          <p:cNvPr id="94" name="Picture 9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1" y="1711221"/>
            <a:ext cx="5691333" cy="582847"/>
          </a:xfrm>
          <a:prstGeom prst="rect">
            <a:avLst/>
          </a:prstGeom>
        </p:spPr>
      </p:pic>
      <p:sp>
        <p:nvSpPr>
          <p:cNvPr id="95" name="TextBox 94"/>
          <p:cNvSpPr txBox="1"/>
          <p:nvPr/>
        </p:nvSpPr>
        <p:spPr>
          <a:xfrm>
            <a:off x="2299788" y="1898797"/>
            <a:ext cx="880194"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Management</a:t>
            </a:r>
          </a:p>
        </p:txBody>
      </p:sp>
      <p:pic>
        <p:nvPicPr>
          <p:cNvPr id="96" name="Picture 95"/>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2793473"/>
            <a:ext cx="5691333" cy="582847"/>
          </a:xfrm>
          <a:prstGeom prst="rect">
            <a:avLst/>
          </a:prstGeom>
        </p:spPr>
      </p:pic>
      <p:sp>
        <p:nvSpPr>
          <p:cNvPr id="97" name="TextBox 96"/>
          <p:cNvSpPr txBox="1"/>
          <p:nvPr/>
        </p:nvSpPr>
        <p:spPr>
          <a:xfrm>
            <a:off x="2299788" y="2906814"/>
            <a:ext cx="832746" cy="3693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 Frameworks</a:t>
            </a:r>
          </a:p>
        </p:txBody>
      </p:sp>
      <p:sp>
        <p:nvSpPr>
          <p:cNvPr id="98" name="TextBox 97"/>
          <p:cNvSpPr txBox="1"/>
          <p:nvPr/>
        </p:nvSpPr>
        <p:spPr>
          <a:xfrm>
            <a:off x="2299788" y="4025651"/>
            <a:ext cx="880194"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Infrastructure</a:t>
            </a:r>
          </a:p>
        </p:txBody>
      </p:sp>
      <p:pic>
        <p:nvPicPr>
          <p:cNvPr id="99" name="Picture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9748" y="3984899"/>
            <a:ext cx="998497" cy="339136"/>
          </a:xfrm>
          <a:prstGeom prst="rect">
            <a:avLst/>
          </a:prstGeom>
        </p:spPr>
      </p:pic>
      <p:pic>
        <p:nvPicPr>
          <p:cNvPr id="100" name="Picture 99"/>
          <p:cNvPicPr>
            <a:picLocks noChangeAspect="1"/>
          </p:cNvPicPr>
          <p:nvPr/>
        </p:nvPicPr>
        <p:blipFill rotWithShape="1">
          <a:blip r:embed="rId6"/>
          <a:srcRect l="23416" t="23217" r="20973" b="19799"/>
          <a:stretch/>
        </p:blipFill>
        <p:spPr>
          <a:xfrm>
            <a:off x="3308240" y="3984899"/>
            <a:ext cx="304101" cy="311610"/>
          </a:xfrm>
          <a:prstGeom prst="rect">
            <a:avLst/>
          </a:prstGeom>
        </p:spPr>
      </p:pic>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r="68390"/>
          <a:stretch/>
        </p:blipFill>
        <p:spPr>
          <a:xfrm>
            <a:off x="3929170" y="3936446"/>
            <a:ext cx="333130" cy="420395"/>
          </a:xfrm>
          <a:prstGeom prst="rect">
            <a:avLst/>
          </a:prstGeom>
        </p:spPr>
      </p:pic>
      <p:pic>
        <p:nvPicPr>
          <p:cNvPr id="102" name="Picture 1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8637" y="3945318"/>
            <a:ext cx="611901" cy="138041"/>
          </a:xfrm>
          <a:prstGeom prst="rect">
            <a:avLst/>
          </a:prstGeom>
        </p:spPr>
      </p:pic>
      <p:pic>
        <p:nvPicPr>
          <p:cNvPr id="103" name="Picture 102"/>
          <p:cNvPicPr>
            <a:picLocks noChangeAspect="1"/>
          </p:cNvPicPr>
          <p:nvPr/>
        </p:nvPicPr>
        <p:blipFill>
          <a:blip r:embed="rId9"/>
          <a:stretch>
            <a:fillRect/>
          </a:stretch>
        </p:blipFill>
        <p:spPr>
          <a:xfrm>
            <a:off x="5804783" y="4126516"/>
            <a:ext cx="608429" cy="239026"/>
          </a:xfrm>
          <a:prstGeom prst="rect">
            <a:avLst/>
          </a:prstGeom>
        </p:spPr>
      </p:pic>
      <p:pic>
        <p:nvPicPr>
          <p:cNvPr id="104" name="Picture 103"/>
          <p:cNvPicPr>
            <a:picLocks noChangeAspect="1"/>
          </p:cNvPicPr>
          <p:nvPr/>
        </p:nvPicPr>
        <p:blipFill rotWithShape="1">
          <a:blip r:embed="rId10" cstate="print">
            <a:extLst>
              <a:ext uri="{28A0092B-C50C-407E-A947-70E740481C1C}">
                <a14:useLocalDpi xmlns:a14="http://schemas.microsoft.com/office/drawing/2010/main" val="0"/>
              </a:ext>
            </a:extLst>
          </a:blip>
          <a:srcRect l="15307" t="6616" r="16473" b="5063"/>
          <a:stretch/>
        </p:blipFill>
        <p:spPr>
          <a:xfrm>
            <a:off x="4615228" y="4121796"/>
            <a:ext cx="419862" cy="209930"/>
          </a:xfrm>
          <a:prstGeom prst="rect">
            <a:avLst/>
          </a:prstGeom>
        </p:spPr>
      </p:pic>
      <p:pic>
        <p:nvPicPr>
          <p:cNvPr id="105" name="Picture 10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3892" y="4140704"/>
            <a:ext cx="709185" cy="274600"/>
          </a:xfrm>
          <a:prstGeom prst="rect">
            <a:avLst/>
          </a:prstGeom>
        </p:spPr>
      </p:pic>
      <p:pic>
        <p:nvPicPr>
          <p:cNvPr id="106" name="Picture 10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86149" y="3931070"/>
            <a:ext cx="814387" cy="219578"/>
          </a:xfrm>
          <a:prstGeom prst="rect">
            <a:avLst/>
          </a:prstGeom>
        </p:spPr>
      </p:pic>
      <p:pic>
        <p:nvPicPr>
          <p:cNvPr id="107" name="Picture 106"/>
          <p:cNvPicPr>
            <a:picLocks noChangeAspect="1"/>
          </p:cNvPicPr>
          <p:nvPr/>
        </p:nvPicPr>
        <p:blipFill>
          <a:blip r:embed="rId13"/>
          <a:stretch>
            <a:fillRect/>
          </a:stretch>
        </p:blipFill>
        <p:spPr>
          <a:xfrm>
            <a:off x="5057103" y="3479081"/>
            <a:ext cx="636297" cy="310917"/>
          </a:xfrm>
          <a:prstGeom prst="rect">
            <a:avLst/>
          </a:prstGeom>
        </p:spPr>
      </p:pic>
      <p:pic>
        <p:nvPicPr>
          <p:cNvPr id="108" name="Picture 107"/>
          <p:cNvPicPr>
            <a:picLocks noChangeAspect="1"/>
          </p:cNvPicPr>
          <p:nvPr/>
        </p:nvPicPr>
        <p:blipFill>
          <a:blip r:embed="rId14"/>
          <a:stretch>
            <a:fillRect/>
          </a:stretch>
        </p:blipFill>
        <p:spPr>
          <a:xfrm>
            <a:off x="6537604" y="3595227"/>
            <a:ext cx="683306" cy="209889"/>
          </a:xfrm>
          <a:prstGeom prst="rect">
            <a:avLst/>
          </a:prstGeom>
        </p:spPr>
      </p:pic>
      <p:pic>
        <p:nvPicPr>
          <p:cNvPr id="109" name="Picture 108"/>
          <p:cNvPicPr>
            <a:picLocks noChangeAspect="1"/>
          </p:cNvPicPr>
          <p:nvPr/>
        </p:nvPicPr>
        <p:blipFill rotWithShape="1">
          <a:blip r:embed="rId15" cstate="print">
            <a:extLst>
              <a:ext uri="{28A0092B-C50C-407E-A947-70E740481C1C}">
                <a14:useLocalDpi xmlns:a14="http://schemas.microsoft.com/office/drawing/2010/main" val="0"/>
              </a:ext>
            </a:extLst>
          </a:blip>
          <a:srcRect t="7295" b="8644"/>
          <a:stretch/>
        </p:blipFill>
        <p:spPr>
          <a:xfrm>
            <a:off x="5919297" y="3585166"/>
            <a:ext cx="531958" cy="218029"/>
          </a:xfrm>
          <a:prstGeom prst="rect">
            <a:avLst/>
          </a:prstGeom>
        </p:spPr>
      </p:pic>
      <p:pic>
        <p:nvPicPr>
          <p:cNvPr id="110" name="Picture 109"/>
          <p:cNvPicPr>
            <a:picLocks noChangeAspect="1"/>
          </p:cNvPicPr>
          <p:nvPr/>
        </p:nvPicPr>
        <p:blipFill rotWithShape="1">
          <a:blip r:embed="rId16" cstate="print">
            <a:extLst>
              <a:ext uri="{28A0092B-C50C-407E-A947-70E740481C1C}">
                <a14:useLocalDpi xmlns:a14="http://schemas.microsoft.com/office/drawing/2010/main" val="0"/>
              </a:ext>
            </a:extLst>
          </a:blip>
          <a:srcRect l="5877" t="15935" r="6786" b="12373"/>
          <a:stretch/>
        </p:blipFill>
        <p:spPr>
          <a:xfrm>
            <a:off x="3981005" y="3392394"/>
            <a:ext cx="735666" cy="215722"/>
          </a:xfrm>
          <a:prstGeom prst="rect">
            <a:avLst/>
          </a:prstGeom>
        </p:spPr>
      </p:pic>
      <p:pic>
        <p:nvPicPr>
          <p:cNvPr id="111" name="Picture 110"/>
          <p:cNvPicPr>
            <a:picLocks noChangeAspect="1"/>
          </p:cNvPicPr>
          <p:nvPr/>
        </p:nvPicPr>
        <p:blipFill rotWithShape="1">
          <a:blip r:embed="rId17"/>
          <a:srcRect l="16067" t="34757" r="14786" b="33227"/>
          <a:stretch/>
        </p:blipFill>
        <p:spPr>
          <a:xfrm>
            <a:off x="6468263" y="3398331"/>
            <a:ext cx="838837" cy="218671"/>
          </a:xfrm>
          <a:prstGeom prst="rect">
            <a:avLst/>
          </a:prstGeom>
        </p:spPr>
      </p:pic>
      <p:pic>
        <p:nvPicPr>
          <p:cNvPr id="112" name="Picture 111"/>
          <p:cNvPicPr>
            <a:picLocks noChangeAspect="1"/>
          </p:cNvPicPr>
          <p:nvPr/>
        </p:nvPicPr>
        <p:blipFill rotWithShape="1">
          <a:blip r:embed="rId18"/>
          <a:srcRect t="24208" b="34092"/>
          <a:stretch/>
        </p:blipFill>
        <p:spPr>
          <a:xfrm>
            <a:off x="4352526" y="3592006"/>
            <a:ext cx="551916" cy="230149"/>
          </a:xfrm>
          <a:prstGeom prst="rect">
            <a:avLst/>
          </a:prstGeom>
        </p:spPr>
      </p:pic>
      <p:pic>
        <p:nvPicPr>
          <p:cNvPr id="113" name="Picture 1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37693" y="3468310"/>
            <a:ext cx="569850" cy="106847"/>
          </a:xfrm>
          <a:prstGeom prst="rect">
            <a:avLst/>
          </a:prstGeom>
        </p:spPr>
      </p:pic>
      <p:pic>
        <p:nvPicPr>
          <p:cNvPr id="114" name="Picture 11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83883" y="3429320"/>
            <a:ext cx="562730" cy="187682"/>
          </a:xfrm>
          <a:prstGeom prst="rect">
            <a:avLst/>
          </a:prstGeom>
        </p:spPr>
      </p:pic>
      <p:pic>
        <p:nvPicPr>
          <p:cNvPr id="115" name="Picture 11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67920" y="2897013"/>
            <a:ext cx="337760" cy="387709"/>
          </a:xfrm>
          <a:prstGeom prst="rect">
            <a:avLst/>
          </a:prstGeom>
        </p:spPr>
      </p:pic>
      <p:pic>
        <p:nvPicPr>
          <p:cNvPr id="116" name="Picture 11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464385" y="3104531"/>
            <a:ext cx="768490" cy="179859"/>
          </a:xfrm>
          <a:prstGeom prst="rect">
            <a:avLst/>
          </a:prstGeom>
        </p:spPr>
      </p:pic>
      <p:pic>
        <p:nvPicPr>
          <p:cNvPr id="117" name="Picture 116"/>
          <p:cNvPicPr>
            <a:picLocks noChangeAspect="1"/>
          </p:cNvPicPr>
          <p:nvPr/>
        </p:nvPicPr>
        <p:blipFill>
          <a:blip r:embed="rId23"/>
          <a:stretch>
            <a:fillRect/>
          </a:stretch>
        </p:blipFill>
        <p:spPr>
          <a:xfrm>
            <a:off x="6468227" y="2895365"/>
            <a:ext cx="764648" cy="153835"/>
          </a:xfrm>
          <a:prstGeom prst="rect">
            <a:avLst/>
          </a:prstGeom>
        </p:spPr>
      </p:pic>
      <p:pic>
        <p:nvPicPr>
          <p:cNvPr id="118" name="Picture 117"/>
          <p:cNvPicPr>
            <a:picLocks noChangeAspect="1"/>
          </p:cNvPicPr>
          <p:nvPr/>
        </p:nvPicPr>
        <p:blipFill rotWithShape="1">
          <a:blip r:embed="rId24">
            <a:extLst>
              <a:ext uri="{28A0092B-C50C-407E-A947-70E740481C1C}">
                <a14:useLocalDpi xmlns:a14="http://schemas.microsoft.com/office/drawing/2010/main" val="0"/>
              </a:ext>
            </a:extLst>
          </a:blip>
          <a:srcRect l="4971" t="28054" r="67965" b="33066"/>
          <a:stretch/>
        </p:blipFill>
        <p:spPr>
          <a:xfrm>
            <a:off x="5227215" y="2838217"/>
            <a:ext cx="278213" cy="425194"/>
          </a:xfrm>
          <a:prstGeom prst="rect">
            <a:avLst/>
          </a:prstGeom>
        </p:spPr>
      </p:pic>
      <p:pic>
        <p:nvPicPr>
          <p:cNvPr id="119" name="Picture 118"/>
          <p:cNvPicPr>
            <a:picLocks noChangeAspect="1"/>
          </p:cNvPicPr>
          <p:nvPr/>
        </p:nvPicPr>
        <p:blipFill rotWithShape="1">
          <a:blip r:embed="rId25"/>
          <a:srcRect t="21833" b="22166"/>
          <a:stretch/>
        </p:blipFill>
        <p:spPr>
          <a:xfrm>
            <a:off x="3939052" y="2969177"/>
            <a:ext cx="457049" cy="255947"/>
          </a:xfrm>
          <a:prstGeom prst="rect">
            <a:avLst/>
          </a:prstGeom>
        </p:spPr>
      </p:pic>
      <p:pic>
        <p:nvPicPr>
          <p:cNvPr id="120" name="Picture 119"/>
          <p:cNvPicPr>
            <a:picLocks noChangeAspect="1"/>
          </p:cNvPicPr>
          <p:nvPr/>
        </p:nvPicPr>
        <p:blipFill rotWithShape="1">
          <a:blip r:embed="rId24">
            <a:extLst>
              <a:ext uri="{28A0092B-C50C-407E-A947-70E740481C1C}">
                <a14:useLocalDpi xmlns:a14="http://schemas.microsoft.com/office/drawing/2010/main" val="0"/>
              </a:ext>
            </a:extLst>
          </a:blip>
          <a:srcRect l="63594" t="35366" r="4235" b="34394"/>
          <a:stretch/>
        </p:blipFill>
        <p:spPr>
          <a:xfrm>
            <a:off x="5925453" y="2878911"/>
            <a:ext cx="420418" cy="420418"/>
          </a:xfrm>
          <a:prstGeom prst="rect">
            <a:avLst/>
          </a:prstGeom>
        </p:spPr>
      </p:pic>
      <p:pic>
        <p:nvPicPr>
          <p:cNvPr id="121" name="Picture 120"/>
          <p:cNvPicPr>
            <a:picLocks noChangeAspect="1"/>
          </p:cNvPicPr>
          <p:nvPr/>
        </p:nvPicPr>
        <p:blipFill rotWithShape="1">
          <a:blip r:embed="rId26"/>
          <a:srcRect l="12107" t="13191" r="11420" b="27105"/>
          <a:stretch/>
        </p:blipFill>
        <p:spPr>
          <a:xfrm>
            <a:off x="4506226" y="3012848"/>
            <a:ext cx="671513" cy="177083"/>
          </a:xfrm>
          <a:prstGeom prst="rect">
            <a:avLst/>
          </a:prstGeom>
        </p:spPr>
      </p:pic>
      <p:pic>
        <p:nvPicPr>
          <p:cNvPr id="122" name="Picture 12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314341" y="2401370"/>
            <a:ext cx="461600" cy="329190"/>
          </a:xfrm>
          <a:prstGeom prst="rect">
            <a:avLst/>
          </a:prstGeom>
        </p:spPr>
      </p:pic>
      <p:grpSp>
        <p:nvGrpSpPr>
          <p:cNvPr id="123" name="Group 122"/>
          <p:cNvGrpSpPr/>
          <p:nvPr/>
        </p:nvGrpSpPr>
        <p:grpSpPr>
          <a:xfrm>
            <a:off x="4841900" y="2339183"/>
            <a:ext cx="340719" cy="399319"/>
            <a:chOff x="11227523" y="2315027"/>
            <a:chExt cx="565700" cy="647594"/>
          </a:xfrm>
        </p:grpSpPr>
        <p:pic>
          <p:nvPicPr>
            <p:cNvPr id="124" name="Picture 123"/>
            <p:cNvPicPr>
              <a:picLocks noChangeAspect="1"/>
            </p:cNvPicPr>
            <p:nvPr/>
          </p:nvPicPr>
          <p:blipFill rotWithShape="1">
            <a:blip r:embed="rId28"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25" name="Picture 124"/>
            <p:cNvPicPr>
              <a:picLocks noChangeAspect="1"/>
            </p:cNvPicPr>
            <p:nvPr/>
          </p:nvPicPr>
          <p:blipFill rotWithShape="1">
            <a:blip r:embed="rId29"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26" name="Picture 4" descr="https://tool.microsoftsca.com/Content/assets/clients/928527.pn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23279" b="25592"/>
          <a:stretch/>
        </p:blipFill>
        <p:spPr bwMode="auto">
          <a:xfrm>
            <a:off x="6298301" y="2556673"/>
            <a:ext cx="674110" cy="172332"/>
          </a:xfrm>
          <a:prstGeom prst="rect">
            <a:avLst/>
          </a:prstGeom>
          <a:extLst>
            <a:ext uri="{909E8E84-426E-40DD-AFC4-6F175D3DCCD1}">
              <a14:hiddenFill xmlns:a14="http://schemas.microsoft.com/office/drawing/2010/main">
                <a:solidFill>
                  <a:srgbClr val="FFFFFF"/>
                </a:solidFill>
              </a14:hiddenFill>
            </a:ext>
          </a:extLst>
        </p:spPr>
      </p:pic>
      <p:pic>
        <p:nvPicPr>
          <p:cNvPr id="127" name="Picture 2" descr="http://blog.cloudfoundry.com/wp-content/static/cfcom/assets/images/logocf300square.jpg"/>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8467" t="9404" r="7177" b="12489"/>
          <a:stretch/>
        </p:blipFill>
        <p:spPr bwMode="auto">
          <a:xfrm>
            <a:off x="5232280" y="2342667"/>
            <a:ext cx="439675" cy="407106"/>
          </a:xfrm>
          <a:prstGeom prst="rect">
            <a:avLst/>
          </a:prstGeom>
          <a:extLst>
            <a:ext uri="{909E8E84-426E-40DD-AFC4-6F175D3DCCD1}">
              <a14:hiddenFill xmlns:a14="http://schemas.microsoft.com/office/drawing/2010/main">
                <a:solidFill>
                  <a:srgbClr val="FFFFFF"/>
                </a:solidFill>
              </a14:hiddenFill>
            </a:ext>
          </a:extLst>
        </p:spPr>
      </p:pic>
      <p:pic>
        <p:nvPicPr>
          <p:cNvPr id="128" name="Picture 2" descr="http://plugins.netbeans.org/data/images/1418381717_Jekastic_logo.png"/>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8266" t="22902" r="9035" b="33109"/>
          <a:stretch/>
        </p:blipFill>
        <p:spPr bwMode="auto">
          <a:xfrm>
            <a:off x="5663551" y="2567132"/>
            <a:ext cx="581927" cy="154768"/>
          </a:xfrm>
          <a:prstGeom prst="rect">
            <a:avLst/>
          </a:prstGeom>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33" cstate="print">
            <a:extLst>
              <a:ext uri="{28A0092B-C50C-407E-A947-70E740481C1C}">
                <a14:useLocalDpi xmlns:a14="http://schemas.microsoft.com/office/drawing/2010/main" val="0"/>
              </a:ext>
            </a:extLst>
          </a:blip>
          <a:srcRect l="7440" t="3014" r="8808" b="11000"/>
          <a:stretch/>
        </p:blipFill>
        <p:spPr>
          <a:xfrm>
            <a:off x="3929171" y="2378387"/>
            <a:ext cx="381411" cy="349626"/>
          </a:xfrm>
          <a:prstGeom prst="rect">
            <a:avLst/>
          </a:prstGeom>
        </p:spPr>
      </p:pic>
      <p:pic>
        <p:nvPicPr>
          <p:cNvPr id="130" name="Picture 12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441563" y="1799306"/>
            <a:ext cx="718295" cy="335415"/>
          </a:xfrm>
          <a:prstGeom prst="rect">
            <a:avLst/>
          </a:prstGeom>
        </p:spPr>
      </p:pic>
      <p:pic>
        <p:nvPicPr>
          <p:cNvPr id="131" name="Picture 13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979595" y="1816318"/>
            <a:ext cx="384218" cy="377555"/>
          </a:xfrm>
          <a:prstGeom prst="rect">
            <a:avLst/>
          </a:prstGeom>
        </p:spPr>
      </p:pic>
      <p:pic>
        <p:nvPicPr>
          <p:cNvPr id="132" name="Picture 13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771168" y="1835223"/>
            <a:ext cx="420396" cy="332373"/>
          </a:xfrm>
          <a:prstGeom prst="rect">
            <a:avLst/>
          </a:prstGeom>
        </p:spPr>
      </p:pic>
      <p:pic>
        <p:nvPicPr>
          <p:cNvPr id="133" name="Picture 13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175296" y="1825046"/>
            <a:ext cx="554065" cy="346845"/>
          </a:xfrm>
          <a:prstGeom prst="rect">
            <a:avLst/>
          </a:prstGeom>
        </p:spPr>
      </p:pic>
      <p:pic>
        <p:nvPicPr>
          <p:cNvPr id="134" name="Picture 133"/>
          <p:cNvPicPr>
            <a:picLocks noChangeAspect="1"/>
          </p:cNvPicPr>
          <p:nvPr/>
        </p:nvPicPr>
        <p:blipFill>
          <a:blip r:embed="rId38"/>
          <a:stretch>
            <a:fillRect/>
          </a:stretch>
        </p:blipFill>
        <p:spPr>
          <a:xfrm>
            <a:off x="6802535" y="1952275"/>
            <a:ext cx="241441" cy="244660"/>
          </a:xfrm>
          <a:prstGeom prst="rect">
            <a:avLst/>
          </a:prstGeom>
        </p:spPr>
      </p:pic>
      <p:pic>
        <p:nvPicPr>
          <p:cNvPr id="135" name="Picture 13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982446" y="2371697"/>
            <a:ext cx="346108" cy="346108"/>
          </a:xfrm>
          <a:prstGeom prst="rect">
            <a:avLst/>
          </a:prstGeom>
        </p:spPr>
      </p:pic>
      <p:sp>
        <p:nvSpPr>
          <p:cNvPr id="136" name="TextBox 135"/>
          <p:cNvSpPr txBox="1"/>
          <p:nvPr/>
        </p:nvSpPr>
        <p:spPr>
          <a:xfrm>
            <a:off x="3135681" y="3537316"/>
            <a:ext cx="649217"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SQL Server</a:t>
            </a:r>
          </a:p>
        </p:txBody>
      </p:sp>
      <p:sp>
        <p:nvSpPr>
          <p:cNvPr id="137" name="TextBox 136"/>
          <p:cNvSpPr txBox="1"/>
          <p:nvPr/>
        </p:nvSpPr>
        <p:spPr>
          <a:xfrm>
            <a:off x="3323233" y="3017836"/>
            <a:ext cx="274114"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.NET</a:t>
            </a:r>
          </a:p>
        </p:txBody>
      </p:sp>
      <p:sp>
        <p:nvSpPr>
          <p:cNvPr id="138" name="TextBox 137"/>
          <p:cNvSpPr txBox="1"/>
          <p:nvPr/>
        </p:nvSpPr>
        <p:spPr>
          <a:xfrm>
            <a:off x="3134079" y="2485487"/>
            <a:ext cx="652423"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SharePoint</a:t>
            </a:r>
          </a:p>
        </p:txBody>
      </p:sp>
      <p:sp>
        <p:nvSpPr>
          <p:cNvPr id="139" name="TextBox 138"/>
          <p:cNvSpPr txBox="1"/>
          <p:nvPr/>
        </p:nvSpPr>
        <p:spPr>
          <a:xfrm>
            <a:off x="3170949" y="2332546"/>
            <a:ext cx="578685"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Dynamics</a:t>
            </a:r>
          </a:p>
        </p:txBody>
      </p:sp>
      <p:sp>
        <p:nvSpPr>
          <p:cNvPr id="140" name="TextBox 139"/>
          <p:cNvSpPr txBox="1"/>
          <p:nvPr/>
        </p:nvSpPr>
        <p:spPr>
          <a:xfrm>
            <a:off x="3225278" y="1870342"/>
            <a:ext cx="470023" cy="285078"/>
          </a:xfrm>
          <a:prstGeom prst="rect">
            <a:avLst/>
          </a:prstGeom>
          <a:noFill/>
        </p:spPr>
        <p:txBody>
          <a:bodyPr wrap="squar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System Center</a:t>
            </a:r>
          </a:p>
        </p:txBody>
      </p:sp>
      <p:sp>
        <p:nvSpPr>
          <p:cNvPr id="141" name="TextBox 140"/>
          <p:cNvSpPr txBox="1"/>
          <p:nvPr/>
        </p:nvSpPr>
        <p:spPr>
          <a:xfrm>
            <a:off x="3174957" y="2618714"/>
            <a:ext cx="570669"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Exchange</a:t>
            </a:r>
          </a:p>
        </p:txBody>
      </p:sp>
      <p:pic>
        <p:nvPicPr>
          <p:cNvPr id="142" name="Picture 14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130521" y="1831450"/>
            <a:ext cx="624886" cy="339378"/>
          </a:xfrm>
          <a:prstGeom prst="rect">
            <a:avLst/>
          </a:prstGeom>
        </p:spPr>
      </p:pic>
      <p:pic>
        <p:nvPicPr>
          <p:cNvPr id="143" name="Picture 142"/>
          <p:cNvPicPr>
            <a:picLocks noChangeAspect="1"/>
          </p:cNvPicPr>
          <p:nvPr/>
        </p:nvPicPr>
        <p:blipFill rotWithShape="1">
          <a:blip r:embed="rId41">
            <a:extLst>
              <a:ext uri="{28A0092B-C50C-407E-A947-70E740481C1C}">
                <a14:useLocalDpi xmlns:a14="http://schemas.microsoft.com/office/drawing/2010/main" val="0"/>
              </a:ext>
            </a:extLst>
          </a:blip>
          <a:srcRect t="41094" b="41573"/>
          <a:stretch/>
        </p:blipFill>
        <p:spPr>
          <a:xfrm>
            <a:off x="5747157" y="2370318"/>
            <a:ext cx="1050498" cy="182087"/>
          </a:xfrm>
          <a:prstGeom prst="rect">
            <a:avLst/>
          </a:prstGeom>
        </p:spPr>
      </p:pic>
      <p:pic>
        <p:nvPicPr>
          <p:cNvPr id="144" name="Picture 14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6665251" y="1769232"/>
            <a:ext cx="537548" cy="220395"/>
          </a:xfrm>
          <a:prstGeom prst="rect">
            <a:avLst/>
          </a:prstGeom>
        </p:spPr>
      </p:pic>
      <p:sp>
        <p:nvSpPr>
          <p:cNvPr id="145" name="Rectangle 144"/>
          <p:cNvSpPr/>
          <p:nvPr/>
        </p:nvSpPr>
        <p:spPr bwMode="auto">
          <a:xfrm>
            <a:off x="3089367" y="1619533"/>
            <a:ext cx="748010"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285965" y="3929368"/>
            <a:ext cx="324510" cy="337597"/>
          </a:xfrm>
          <a:prstGeom prst="rect">
            <a:avLst/>
          </a:prstGeom>
        </p:spPr>
      </p:pic>
    </p:spTree>
    <p:extLst>
      <p:ext uri="{BB962C8B-B14F-4D97-AF65-F5344CB8AC3E}">
        <p14:creationId xmlns:p14="http://schemas.microsoft.com/office/powerpoint/2010/main" val="11311371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 y="934"/>
            <a:ext cx="9539077" cy="806799"/>
          </a:xfrm>
        </p:spPr>
        <p:txBody>
          <a:bodyPr/>
          <a:lstStyle/>
          <a:p>
            <a:r>
              <a:rPr lang="en-US" sz="2800" dirty="0">
                <a:gradFill>
                  <a:gsLst>
                    <a:gs pos="1250">
                      <a:schemeClr val="tx1"/>
                    </a:gs>
                    <a:gs pos="100000">
                      <a:schemeClr val="tx1"/>
                    </a:gs>
                  </a:gsLst>
                  <a:lin ang="5400000" scaled="0"/>
                </a:gradFill>
              </a:rPr>
              <a:t>New Era for Microsoft…..with New Partnership Whitespace</a:t>
            </a:r>
          </a:p>
        </p:txBody>
      </p:sp>
      <p:grpSp>
        <p:nvGrpSpPr>
          <p:cNvPr id="3" name="Group 2"/>
          <p:cNvGrpSpPr/>
          <p:nvPr/>
        </p:nvGrpSpPr>
        <p:grpSpPr>
          <a:xfrm>
            <a:off x="2326090" y="900537"/>
            <a:ext cx="4840047" cy="1093988"/>
            <a:chOff x="5881186" y="686022"/>
            <a:chExt cx="6454311" cy="1458858"/>
          </a:xfrm>
        </p:grpSpPr>
        <p:pic>
          <p:nvPicPr>
            <p:cNvPr id="84" name="Picture 83"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a:off x="9868187" y="729863"/>
              <a:ext cx="2467310" cy="1273388"/>
            </a:xfrm>
            <a:prstGeom prst="rect">
              <a:avLst/>
            </a:prstGeom>
          </p:spPr>
        </p:pic>
        <p:pic>
          <p:nvPicPr>
            <p:cNvPr id="92" name="Picture 91"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flipH="1">
              <a:off x="5881186" y="686022"/>
              <a:ext cx="2469248" cy="1458858"/>
            </a:xfrm>
            <a:prstGeom prst="rect">
              <a:avLst/>
            </a:prstGeom>
          </p:spPr>
        </p:pic>
        <p:pic>
          <p:nvPicPr>
            <p:cNvPr id="93" name="Picture 92"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a:off x="7844392" y="690248"/>
              <a:ext cx="2467310" cy="1273388"/>
            </a:xfrm>
            <a:prstGeom prst="rect">
              <a:avLst/>
            </a:prstGeom>
          </p:spPr>
        </p:pic>
      </p:grpSp>
      <p:sp>
        <p:nvSpPr>
          <p:cNvPr id="8" name="TextBox 7"/>
          <p:cNvSpPr txBox="1"/>
          <p:nvPr/>
        </p:nvSpPr>
        <p:spPr>
          <a:xfrm>
            <a:off x="2634416" y="1032546"/>
            <a:ext cx="1233954"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Public Cloud</a:t>
            </a:r>
          </a:p>
        </p:txBody>
      </p:sp>
      <p:sp>
        <p:nvSpPr>
          <p:cNvPr id="60" name="TextBox 59"/>
          <p:cNvSpPr txBox="1"/>
          <p:nvPr/>
        </p:nvSpPr>
        <p:spPr>
          <a:xfrm>
            <a:off x="4143002" y="1016188"/>
            <a:ext cx="1288456"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Hybrid Cloud</a:t>
            </a:r>
          </a:p>
        </p:txBody>
      </p:sp>
      <p:sp>
        <p:nvSpPr>
          <p:cNvPr id="74" name="TextBox 73"/>
          <p:cNvSpPr txBox="1"/>
          <p:nvPr/>
        </p:nvSpPr>
        <p:spPr>
          <a:xfrm>
            <a:off x="5689003" y="1023829"/>
            <a:ext cx="1290379"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Private Cloud</a:t>
            </a:r>
          </a:p>
        </p:txBody>
      </p:sp>
      <p:sp>
        <p:nvSpPr>
          <p:cNvPr id="21" name="Left-Right Arrow 20"/>
          <p:cNvSpPr/>
          <p:nvPr/>
        </p:nvSpPr>
        <p:spPr bwMode="auto">
          <a:xfrm>
            <a:off x="2764739" y="1316463"/>
            <a:ext cx="4110684" cy="429745"/>
          </a:xfrm>
          <a:prstGeom prst="leftRightArrow">
            <a:avLst>
              <a:gd name="adj1" fmla="val 63037"/>
              <a:gd name="adj2" fmla="val 50000"/>
            </a:avLst>
          </a:prstGeom>
          <a:solidFill>
            <a:schemeClr val="accent1">
              <a:lumMod val="75000"/>
            </a:schemeClr>
          </a:solidFill>
          <a:ln>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kern="1200" dirty="0">
                <a:gradFill>
                  <a:gsLst>
                    <a:gs pos="0">
                      <a:srgbClr val="FFFFFF"/>
                    </a:gs>
                    <a:gs pos="100000">
                      <a:srgbClr val="FFFFFF"/>
                    </a:gs>
                  </a:gsLst>
                  <a:lin ang="5400000" scaled="0"/>
                </a:gradFill>
                <a:latin typeface="Segoe UI"/>
              </a:rPr>
              <a:t>Our Cloud Opportunity $$$</a:t>
            </a:r>
          </a:p>
        </p:txBody>
      </p:sp>
      <p:pic>
        <p:nvPicPr>
          <p:cNvPr id="58" name="Picture 57"/>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4006144"/>
            <a:ext cx="5691333" cy="582847"/>
          </a:xfrm>
          <a:prstGeom prst="rect">
            <a:avLst/>
          </a:prstGeom>
        </p:spPr>
      </p:pic>
      <p:pic>
        <p:nvPicPr>
          <p:cNvPr id="73" name="Picture 7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3477960"/>
            <a:ext cx="5691333" cy="582847"/>
          </a:xfrm>
          <a:prstGeom prst="rect">
            <a:avLst/>
          </a:prstGeom>
        </p:spPr>
      </p:pic>
      <p:sp>
        <p:nvSpPr>
          <p:cNvPr id="75" name="TextBox 74"/>
          <p:cNvSpPr txBox="1"/>
          <p:nvPr/>
        </p:nvSpPr>
        <p:spPr>
          <a:xfrm>
            <a:off x="1823888" y="3654331"/>
            <a:ext cx="732608"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Databases</a:t>
            </a:r>
          </a:p>
        </p:txBody>
      </p:sp>
      <p:pic>
        <p:nvPicPr>
          <p:cNvPr id="81" name="Picture 80"/>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2411660"/>
            <a:ext cx="5691333" cy="582847"/>
          </a:xfrm>
          <a:prstGeom prst="rect">
            <a:avLst/>
          </a:prstGeom>
        </p:spPr>
      </p:pic>
      <p:sp>
        <p:nvSpPr>
          <p:cNvPr id="82" name="TextBox 81"/>
          <p:cNvSpPr txBox="1"/>
          <p:nvPr/>
        </p:nvSpPr>
        <p:spPr>
          <a:xfrm>
            <a:off x="1823887" y="2588031"/>
            <a:ext cx="844517"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Applications</a:t>
            </a:r>
          </a:p>
        </p:txBody>
      </p:sp>
      <p:pic>
        <p:nvPicPr>
          <p:cNvPr id="83" name="Picture 8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1868084"/>
            <a:ext cx="5691333" cy="582847"/>
          </a:xfrm>
          <a:prstGeom prst="rect">
            <a:avLst/>
          </a:prstGeom>
        </p:spPr>
      </p:pic>
      <p:sp>
        <p:nvSpPr>
          <p:cNvPr id="86" name="TextBox 85"/>
          <p:cNvSpPr txBox="1"/>
          <p:nvPr/>
        </p:nvSpPr>
        <p:spPr>
          <a:xfrm>
            <a:off x="1823888" y="2055661"/>
            <a:ext cx="89263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Management</a:t>
            </a:r>
          </a:p>
        </p:txBody>
      </p:sp>
      <p:pic>
        <p:nvPicPr>
          <p:cNvPr id="87" name="Picture 86"/>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2950336"/>
            <a:ext cx="5691333" cy="582847"/>
          </a:xfrm>
          <a:prstGeom prst="rect">
            <a:avLst/>
          </a:prstGeom>
        </p:spPr>
      </p:pic>
      <p:sp>
        <p:nvSpPr>
          <p:cNvPr id="88" name="TextBox 87"/>
          <p:cNvSpPr txBox="1"/>
          <p:nvPr/>
        </p:nvSpPr>
        <p:spPr>
          <a:xfrm>
            <a:off x="1823887" y="3063677"/>
            <a:ext cx="844517" cy="3693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 Frameworks</a:t>
            </a:r>
          </a:p>
        </p:txBody>
      </p:sp>
      <p:sp>
        <p:nvSpPr>
          <p:cNvPr id="89" name="TextBox 88"/>
          <p:cNvSpPr txBox="1"/>
          <p:nvPr/>
        </p:nvSpPr>
        <p:spPr>
          <a:xfrm>
            <a:off x="1823888" y="4182515"/>
            <a:ext cx="89263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Infrastructure</a:t>
            </a:r>
          </a:p>
        </p:txBody>
      </p:sp>
      <p:pic>
        <p:nvPicPr>
          <p:cNvPr id="91" name="Picture 90"/>
          <p:cNvPicPr>
            <a:picLocks noChangeAspect="1"/>
          </p:cNvPicPr>
          <p:nvPr/>
        </p:nvPicPr>
        <p:blipFill rotWithShape="1">
          <a:blip r:embed="rId5"/>
          <a:srcRect l="23416" t="23217" r="20973" b="19799"/>
          <a:stretch/>
        </p:blipFill>
        <p:spPr>
          <a:xfrm>
            <a:off x="2832339" y="4141763"/>
            <a:ext cx="304101" cy="311610"/>
          </a:xfrm>
          <a:prstGeom prst="rect">
            <a:avLst/>
          </a:prstGeom>
        </p:spPr>
      </p:pic>
      <p:pic>
        <p:nvPicPr>
          <p:cNvPr id="100" name="Picture 99"/>
          <p:cNvPicPr>
            <a:picLocks noChangeAspect="1"/>
          </p:cNvPicPr>
          <p:nvPr/>
        </p:nvPicPr>
        <p:blipFill>
          <a:blip r:embed="rId6"/>
          <a:stretch>
            <a:fillRect/>
          </a:stretch>
        </p:blipFill>
        <p:spPr>
          <a:xfrm>
            <a:off x="4581202" y="3635945"/>
            <a:ext cx="636297" cy="310917"/>
          </a:xfrm>
          <a:prstGeom prst="rect">
            <a:avLst/>
          </a:prstGeom>
        </p:spPr>
      </p:pic>
      <p:pic>
        <p:nvPicPr>
          <p:cNvPr id="101" name="Picture 100"/>
          <p:cNvPicPr>
            <a:picLocks noChangeAspect="1"/>
          </p:cNvPicPr>
          <p:nvPr/>
        </p:nvPicPr>
        <p:blipFill>
          <a:blip r:embed="rId7"/>
          <a:stretch>
            <a:fillRect/>
          </a:stretch>
        </p:blipFill>
        <p:spPr>
          <a:xfrm>
            <a:off x="6061703" y="3752091"/>
            <a:ext cx="683306" cy="209889"/>
          </a:xfrm>
          <a:prstGeom prst="rect">
            <a:avLst/>
          </a:prstGeom>
        </p:spPr>
      </p:pic>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t="7295" b="8644"/>
          <a:stretch/>
        </p:blipFill>
        <p:spPr>
          <a:xfrm>
            <a:off x="5443397" y="3742029"/>
            <a:ext cx="531958" cy="218029"/>
          </a:xfrm>
          <a:prstGeom prst="rect">
            <a:avLst/>
          </a:prstGeom>
        </p:spPr>
      </p:pic>
      <p:pic>
        <p:nvPicPr>
          <p:cNvPr id="103" name="Picture 102"/>
          <p:cNvPicPr>
            <a:picLocks noChangeAspect="1"/>
          </p:cNvPicPr>
          <p:nvPr/>
        </p:nvPicPr>
        <p:blipFill rotWithShape="1">
          <a:blip r:embed="rId9" cstate="print">
            <a:extLst>
              <a:ext uri="{28A0092B-C50C-407E-A947-70E740481C1C}">
                <a14:useLocalDpi xmlns:a14="http://schemas.microsoft.com/office/drawing/2010/main" val="0"/>
              </a:ext>
            </a:extLst>
          </a:blip>
          <a:srcRect l="5877" t="15935" r="6786" b="12373"/>
          <a:stretch/>
        </p:blipFill>
        <p:spPr>
          <a:xfrm>
            <a:off x="3505104" y="3549257"/>
            <a:ext cx="735666" cy="215722"/>
          </a:xfrm>
          <a:prstGeom prst="rect">
            <a:avLst/>
          </a:prstGeom>
        </p:spPr>
      </p:pic>
      <p:pic>
        <p:nvPicPr>
          <p:cNvPr id="104" name="Picture 103"/>
          <p:cNvPicPr>
            <a:picLocks noChangeAspect="1"/>
          </p:cNvPicPr>
          <p:nvPr/>
        </p:nvPicPr>
        <p:blipFill rotWithShape="1">
          <a:blip r:embed="rId10"/>
          <a:srcRect l="16067" t="34757" r="14786" b="33227"/>
          <a:stretch/>
        </p:blipFill>
        <p:spPr>
          <a:xfrm>
            <a:off x="5992362" y="3555194"/>
            <a:ext cx="838837" cy="218671"/>
          </a:xfrm>
          <a:prstGeom prst="rect">
            <a:avLst/>
          </a:prstGeom>
        </p:spPr>
      </p:pic>
      <p:pic>
        <p:nvPicPr>
          <p:cNvPr id="105" name="Picture 104"/>
          <p:cNvPicPr>
            <a:picLocks noChangeAspect="1"/>
          </p:cNvPicPr>
          <p:nvPr/>
        </p:nvPicPr>
        <p:blipFill rotWithShape="1">
          <a:blip r:embed="rId11"/>
          <a:srcRect t="24208" b="34092"/>
          <a:stretch/>
        </p:blipFill>
        <p:spPr>
          <a:xfrm>
            <a:off x="3876625" y="3748870"/>
            <a:ext cx="551916" cy="230149"/>
          </a:xfrm>
          <a:prstGeom prst="rect">
            <a:avLst/>
          </a:prstGeom>
        </p:spPr>
      </p:pic>
      <p:pic>
        <p:nvPicPr>
          <p:cNvPr id="106" name="Picture 10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793" y="3625174"/>
            <a:ext cx="569850" cy="106847"/>
          </a:xfrm>
          <a:prstGeom prst="rect">
            <a:avLst/>
          </a:prstGeom>
        </p:spPr>
      </p:pic>
      <p:pic>
        <p:nvPicPr>
          <p:cNvPr id="107" name="Picture 10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07982" y="3586183"/>
            <a:ext cx="562730" cy="187682"/>
          </a:xfrm>
          <a:prstGeom prst="rect">
            <a:avLst/>
          </a:prstGeom>
        </p:spPr>
      </p:pic>
      <p:pic>
        <p:nvPicPr>
          <p:cNvPr id="108" name="Picture 10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92019" y="3053876"/>
            <a:ext cx="337760" cy="387709"/>
          </a:xfrm>
          <a:prstGeom prst="rect">
            <a:avLst/>
          </a:prstGeom>
        </p:spPr>
      </p:pic>
      <p:pic>
        <p:nvPicPr>
          <p:cNvPr id="109" name="Picture 10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88484" y="3261395"/>
            <a:ext cx="768490" cy="179859"/>
          </a:xfrm>
          <a:prstGeom prst="rect">
            <a:avLst/>
          </a:prstGeom>
        </p:spPr>
      </p:pic>
      <p:pic>
        <p:nvPicPr>
          <p:cNvPr id="110" name="Picture 109"/>
          <p:cNvPicPr>
            <a:picLocks noChangeAspect="1"/>
          </p:cNvPicPr>
          <p:nvPr/>
        </p:nvPicPr>
        <p:blipFill>
          <a:blip r:embed="rId16"/>
          <a:stretch>
            <a:fillRect/>
          </a:stretch>
        </p:blipFill>
        <p:spPr>
          <a:xfrm>
            <a:off x="5992327" y="3052228"/>
            <a:ext cx="764648" cy="153835"/>
          </a:xfrm>
          <a:prstGeom prst="rect">
            <a:avLst/>
          </a:prstGeom>
        </p:spPr>
      </p:pic>
      <p:pic>
        <p:nvPicPr>
          <p:cNvPr id="111" name="Picture 110"/>
          <p:cNvPicPr>
            <a:picLocks noChangeAspect="1"/>
          </p:cNvPicPr>
          <p:nvPr/>
        </p:nvPicPr>
        <p:blipFill rotWithShape="1">
          <a:blip r:embed="rId17">
            <a:extLst>
              <a:ext uri="{28A0092B-C50C-407E-A947-70E740481C1C}">
                <a14:useLocalDpi xmlns:a14="http://schemas.microsoft.com/office/drawing/2010/main" val="0"/>
              </a:ext>
            </a:extLst>
          </a:blip>
          <a:srcRect l="4971" t="28054" r="67965" b="33066"/>
          <a:stretch/>
        </p:blipFill>
        <p:spPr>
          <a:xfrm>
            <a:off x="4751314" y="2995080"/>
            <a:ext cx="278213" cy="425194"/>
          </a:xfrm>
          <a:prstGeom prst="rect">
            <a:avLst/>
          </a:prstGeom>
        </p:spPr>
      </p:pic>
      <p:pic>
        <p:nvPicPr>
          <p:cNvPr id="112" name="Picture 111"/>
          <p:cNvPicPr>
            <a:picLocks noChangeAspect="1"/>
          </p:cNvPicPr>
          <p:nvPr/>
        </p:nvPicPr>
        <p:blipFill rotWithShape="1">
          <a:blip r:embed="rId18"/>
          <a:srcRect t="21833" b="22166"/>
          <a:stretch/>
        </p:blipFill>
        <p:spPr>
          <a:xfrm>
            <a:off x="3463151" y="3126040"/>
            <a:ext cx="457049" cy="255947"/>
          </a:xfrm>
          <a:prstGeom prst="rect">
            <a:avLst/>
          </a:prstGeom>
        </p:spPr>
      </p:pic>
      <p:pic>
        <p:nvPicPr>
          <p:cNvPr id="113" name="Picture 112"/>
          <p:cNvPicPr>
            <a:picLocks noChangeAspect="1"/>
          </p:cNvPicPr>
          <p:nvPr/>
        </p:nvPicPr>
        <p:blipFill rotWithShape="1">
          <a:blip r:embed="rId17">
            <a:extLst>
              <a:ext uri="{28A0092B-C50C-407E-A947-70E740481C1C}">
                <a14:useLocalDpi xmlns:a14="http://schemas.microsoft.com/office/drawing/2010/main" val="0"/>
              </a:ext>
            </a:extLst>
          </a:blip>
          <a:srcRect l="63594" t="35366" r="4235" b="34394"/>
          <a:stretch/>
        </p:blipFill>
        <p:spPr>
          <a:xfrm>
            <a:off x="5449552" y="3035774"/>
            <a:ext cx="420418" cy="420418"/>
          </a:xfrm>
          <a:prstGeom prst="rect">
            <a:avLst/>
          </a:prstGeom>
        </p:spPr>
      </p:pic>
      <p:pic>
        <p:nvPicPr>
          <p:cNvPr id="114" name="Picture 113"/>
          <p:cNvPicPr>
            <a:picLocks noChangeAspect="1"/>
          </p:cNvPicPr>
          <p:nvPr/>
        </p:nvPicPr>
        <p:blipFill rotWithShape="1">
          <a:blip r:embed="rId19"/>
          <a:srcRect l="12107" t="13191" r="11420" b="27105"/>
          <a:stretch/>
        </p:blipFill>
        <p:spPr>
          <a:xfrm>
            <a:off x="4030325" y="3169712"/>
            <a:ext cx="671513" cy="177083"/>
          </a:xfrm>
          <a:prstGeom prst="rect">
            <a:avLst/>
          </a:prstGeom>
        </p:spPr>
      </p:pic>
      <p:pic>
        <p:nvPicPr>
          <p:cNvPr id="115" name="Picture 11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38440" y="2558233"/>
            <a:ext cx="461600" cy="329190"/>
          </a:xfrm>
          <a:prstGeom prst="rect">
            <a:avLst/>
          </a:prstGeom>
        </p:spPr>
      </p:pic>
      <p:grpSp>
        <p:nvGrpSpPr>
          <p:cNvPr id="116" name="Group 115"/>
          <p:cNvGrpSpPr/>
          <p:nvPr/>
        </p:nvGrpSpPr>
        <p:grpSpPr>
          <a:xfrm>
            <a:off x="4365999" y="2496047"/>
            <a:ext cx="340719" cy="399319"/>
            <a:chOff x="11227523" y="2315027"/>
            <a:chExt cx="565700" cy="647594"/>
          </a:xfrm>
        </p:grpSpPr>
        <p:pic>
          <p:nvPicPr>
            <p:cNvPr id="117" name="Picture 116"/>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18" name="Picture 11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19"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5822401" y="2713536"/>
            <a:ext cx="674110" cy="172332"/>
          </a:xfrm>
          <a:prstGeom prst="rect">
            <a:avLst/>
          </a:prstGeom>
          <a:extLst>
            <a:ext uri="{909E8E84-426E-40DD-AFC4-6F175D3DCCD1}">
              <a14:hiddenFill xmlns:a14="http://schemas.microsoft.com/office/drawing/2010/main">
                <a:solidFill>
                  <a:srgbClr val="FFFFFF"/>
                </a:solidFill>
              </a14:hiddenFill>
            </a:ext>
          </a:extLst>
        </p:spPr>
      </p:pic>
      <p:pic>
        <p:nvPicPr>
          <p:cNvPr id="120"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4756379" y="2499531"/>
            <a:ext cx="439675" cy="407106"/>
          </a:xfrm>
          <a:prstGeom prst="rect">
            <a:avLst/>
          </a:prstGeom>
          <a:extLst>
            <a:ext uri="{909E8E84-426E-40DD-AFC4-6F175D3DCCD1}">
              <a14:hiddenFill xmlns:a14="http://schemas.microsoft.com/office/drawing/2010/main">
                <a:solidFill>
                  <a:srgbClr val="FFFFFF"/>
                </a:solidFill>
              </a14:hiddenFill>
            </a:ext>
          </a:extLst>
        </p:spPr>
      </p:pic>
      <p:pic>
        <p:nvPicPr>
          <p:cNvPr id="121"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5187651" y="2723995"/>
            <a:ext cx="581927" cy="154768"/>
          </a:xfrm>
          <a:prstGeom prst="rect">
            <a:avLst/>
          </a:prstGeom>
          <a:extLst>
            <a:ext uri="{909E8E84-426E-40DD-AFC4-6F175D3DCCD1}">
              <a14:hiddenFill xmlns:a14="http://schemas.microsoft.com/office/drawing/2010/main">
                <a:solidFill>
                  <a:srgbClr val="FFFFFF"/>
                </a:solidFill>
              </a14:hiddenFill>
            </a:ext>
          </a:extLst>
        </p:spPr>
      </p:pic>
      <p:pic>
        <p:nvPicPr>
          <p:cNvPr id="122" name="Picture 121"/>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3453270" y="2535251"/>
            <a:ext cx="381411" cy="349626"/>
          </a:xfrm>
          <a:prstGeom prst="rect">
            <a:avLst/>
          </a:prstGeom>
        </p:spPr>
      </p:pic>
      <p:pic>
        <p:nvPicPr>
          <p:cNvPr id="123" name="Picture 12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65662" y="1956170"/>
            <a:ext cx="718295" cy="335415"/>
          </a:xfrm>
          <a:prstGeom prst="rect">
            <a:avLst/>
          </a:prstGeom>
        </p:spPr>
      </p:pic>
      <p:pic>
        <p:nvPicPr>
          <p:cNvPr id="124" name="Picture 12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503694" y="1973181"/>
            <a:ext cx="384218" cy="377555"/>
          </a:xfrm>
          <a:prstGeom prst="rect">
            <a:avLst/>
          </a:prstGeom>
        </p:spPr>
      </p:pic>
      <p:pic>
        <p:nvPicPr>
          <p:cNvPr id="125" name="Picture 12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295267" y="1992086"/>
            <a:ext cx="420396" cy="332373"/>
          </a:xfrm>
          <a:prstGeom prst="rect">
            <a:avLst/>
          </a:prstGeom>
        </p:spPr>
      </p:pic>
      <p:pic>
        <p:nvPicPr>
          <p:cNvPr id="126" name="Picture 12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699395" y="1981909"/>
            <a:ext cx="554065" cy="346845"/>
          </a:xfrm>
          <a:prstGeom prst="rect">
            <a:avLst/>
          </a:prstGeom>
        </p:spPr>
      </p:pic>
      <p:pic>
        <p:nvPicPr>
          <p:cNvPr id="127" name="Picture 126"/>
          <p:cNvPicPr>
            <a:picLocks noChangeAspect="1"/>
          </p:cNvPicPr>
          <p:nvPr/>
        </p:nvPicPr>
        <p:blipFill>
          <a:blip r:embed="rId31"/>
          <a:stretch>
            <a:fillRect/>
          </a:stretch>
        </p:blipFill>
        <p:spPr>
          <a:xfrm>
            <a:off x="6326634" y="2109138"/>
            <a:ext cx="241441" cy="244660"/>
          </a:xfrm>
          <a:prstGeom prst="rect">
            <a:avLst/>
          </a:prstGeom>
        </p:spPr>
      </p:pic>
      <p:pic>
        <p:nvPicPr>
          <p:cNvPr id="128" name="Picture 12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506545" y="2528560"/>
            <a:ext cx="346108" cy="346108"/>
          </a:xfrm>
          <a:prstGeom prst="rect">
            <a:avLst/>
          </a:prstGeom>
        </p:spPr>
      </p:pic>
      <p:sp>
        <p:nvSpPr>
          <p:cNvPr id="129" name="TextBox 128"/>
          <p:cNvSpPr txBox="1"/>
          <p:nvPr/>
        </p:nvSpPr>
        <p:spPr>
          <a:xfrm>
            <a:off x="2659781" y="3694180"/>
            <a:ext cx="649217"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SQL Server</a:t>
            </a:r>
          </a:p>
        </p:txBody>
      </p:sp>
      <p:sp>
        <p:nvSpPr>
          <p:cNvPr id="130" name="TextBox 129"/>
          <p:cNvSpPr txBox="1"/>
          <p:nvPr/>
        </p:nvSpPr>
        <p:spPr>
          <a:xfrm>
            <a:off x="2847332" y="3174700"/>
            <a:ext cx="274114"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.NET</a:t>
            </a:r>
          </a:p>
        </p:txBody>
      </p:sp>
      <p:sp>
        <p:nvSpPr>
          <p:cNvPr id="131" name="TextBox 130"/>
          <p:cNvSpPr txBox="1"/>
          <p:nvPr/>
        </p:nvSpPr>
        <p:spPr>
          <a:xfrm>
            <a:off x="2658178" y="2642350"/>
            <a:ext cx="652423"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SharePoint</a:t>
            </a:r>
          </a:p>
        </p:txBody>
      </p:sp>
      <p:sp>
        <p:nvSpPr>
          <p:cNvPr id="132" name="TextBox 131"/>
          <p:cNvSpPr txBox="1"/>
          <p:nvPr/>
        </p:nvSpPr>
        <p:spPr>
          <a:xfrm>
            <a:off x="2695048" y="2489409"/>
            <a:ext cx="578685"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Dynamics</a:t>
            </a:r>
          </a:p>
        </p:txBody>
      </p:sp>
      <p:sp>
        <p:nvSpPr>
          <p:cNvPr id="133" name="TextBox 132"/>
          <p:cNvSpPr txBox="1"/>
          <p:nvPr/>
        </p:nvSpPr>
        <p:spPr>
          <a:xfrm>
            <a:off x="2749378" y="2027205"/>
            <a:ext cx="470023" cy="285078"/>
          </a:xfrm>
          <a:prstGeom prst="rect">
            <a:avLst/>
          </a:prstGeom>
          <a:noFill/>
        </p:spPr>
        <p:txBody>
          <a:bodyPr wrap="squar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System Center</a:t>
            </a:r>
          </a:p>
        </p:txBody>
      </p:sp>
      <p:sp>
        <p:nvSpPr>
          <p:cNvPr id="134" name="TextBox 133"/>
          <p:cNvSpPr txBox="1"/>
          <p:nvPr/>
        </p:nvSpPr>
        <p:spPr>
          <a:xfrm>
            <a:off x="2699056" y="2775577"/>
            <a:ext cx="570669"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Exchange</a:t>
            </a:r>
          </a:p>
        </p:txBody>
      </p:sp>
      <p:pic>
        <p:nvPicPr>
          <p:cNvPr id="135" name="Picture 13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654620" y="1988314"/>
            <a:ext cx="624886" cy="339378"/>
          </a:xfrm>
          <a:prstGeom prst="rect">
            <a:avLst/>
          </a:prstGeom>
        </p:spPr>
      </p:pic>
      <p:pic>
        <p:nvPicPr>
          <p:cNvPr id="136" name="Picture 135"/>
          <p:cNvPicPr>
            <a:picLocks noChangeAspect="1"/>
          </p:cNvPicPr>
          <p:nvPr/>
        </p:nvPicPr>
        <p:blipFill rotWithShape="1">
          <a:blip r:embed="rId34">
            <a:extLst>
              <a:ext uri="{28A0092B-C50C-407E-A947-70E740481C1C}">
                <a14:useLocalDpi xmlns:a14="http://schemas.microsoft.com/office/drawing/2010/main" val="0"/>
              </a:ext>
            </a:extLst>
          </a:blip>
          <a:srcRect t="41094" b="41573"/>
          <a:stretch/>
        </p:blipFill>
        <p:spPr>
          <a:xfrm>
            <a:off x="5271256" y="2527181"/>
            <a:ext cx="1050498" cy="182087"/>
          </a:xfrm>
          <a:prstGeom prst="rect">
            <a:avLst/>
          </a:prstGeom>
        </p:spPr>
      </p:pic>
      <p:pic>
        <p:nvPicPr>
          <p:cNvPr id="137" name="Picture 13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189350" y="1926095"/>
            <a:ext cx="537548" cy="220395"/>
          </a:xfrm>
          <a:prstGeom prst="rect">
            <a:avLst/>
          </a:prstGeom>
        </p:spPr>
      </p:pic>
      <p:sp>
        <p:nvSpPr>
          <p:cNvPr id="138" name="Rectangle 137"/>
          <p:cNvSpPr/>
          <p:nvPr/>
        </p:nvSpPr>
        <p:spPr bwMode="auto">
          <a:xfrm>
            <a:off x="2613466" y="1776396"/>
            <a:ext cx="748010"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835340" y="4148089"/>
            <a:ext cx="998497" cy="339136"/>
          </a:xfrm>
          <a:prstGeom prst="rect">
            <a:avLst/>
          </a:prstGeom>
        </p:spPr>
      </p:pic>
      <p:pic>
        <p:nvPicPr>
          <p:cNvPr id="70" name="Picture 69"/>
          <p:cNvPicPr>
            <a:picLocks noChangeAspect="1"/>
          </p:cNvPicPr>
          <p:nvPr/>
        </p:nvPicPr>
        <p:blipFill rotWithShape="1">
          <a:blip r:embed="rId37">
            <a:extLst>
              <a:ext uri="{28A0092B-C50C-407E-A947-70E740481C1C}">
                <a14:useLocalDpi xmlns:a14="http://schemas.microsoft.com/office/drawing/2010/main" val="0"/>
              </a:ext>
            </a:extLst>
          </a:blip>
          <a:srcRect r="68390"/>
          <a:stretch/>
        </p:blipFill>
        <p:spPr>
          <a:xfrm>
            <a:off x="3354762" y="4099636"/>
            <a:ext cx="333130" cy="420395"/>
          </a:xfrm>
          <a:prstGeom prst="rect">
            <a:avLst/>
          </a:prstGeom>
        </p:spPr>
      </p:pic>
      <p:pic>
        <p:nvPicPr>
          <p:cNvPr id="71" name="Picture 7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104229" y="4108509"/>
            <a:ext cx="611901" cy="138041"/>
          </a:xfrm>
          <a:prstGeom prst="rect">
            <a:avLst/>
          </a:prstGeom>
        </p:spPr>
      </p:pic>
      <p:pic>
        <p:nvPicPr>
          <p:cNvPr id="72" name="Picture 71"/>
          <p:cNvPicPr>
            <a:picLocks noChangeAspect="1"/>
          </p:cNvPicPr>
          <p:nvPr/>
        </p:nvPicPr>
        <p:blipFill>
          <a:blip r:embed="rId39"/>
          <a:stretch>
            <a:fillRect/>
          </a:stretch>
        </p:blipFill>
        <p:spPr>
          <a:xfrm>
            <a:off x="5230375" y="4289706"/>
            <a:ext cx="608429" cy="239026"/>
          </a:xfrm>
          <a:prstGeom prst="rect">
            <a:avLst/>
          </a:prstGeom>
        </p:spPr>
      </p:pic>
      <p:pic>
        <p:nvPicPr>
          <p:cNvPr id="76" name="Picture 75"/>
          <p:cNvPicPr>
            <a:picLocks noChangeAspect="1"/>
          </p:cNvPicPr>
          <p:nvPr/>
        </p:nvPicPr>
        <p:blipFill rotWithShape="1">
          <a:blip r:embed="rId40" cstate="print">
            <a:extLst>
              <a:ext uri="{28A0092B-C50C-407E-A947-70E740481C1C}">
                <a14:useLocalDpi xmlns:a14="http://schemas.microsoft.com/office/drawing/2010/main" val="0"/>
              </a:ext>
            </a:extLst>
          </a:blip>
          <a:srcRect l="15307" t="6616" r="16473" b="5063"/>
          <a:stretch/>
        </p:blipFill>
        <p:spPr>
          <a:xfrm>
            <a:off x="4040820" y="4284986"/>
            <a:ext cx="419862" cy="209930"/>
          </a:xfrm>
          <a:prstGeom prst="rect">
            <a:avLst/>
          </a:prstGeom>
        </p:spPr>
      </p:pic>
      <p:pic>
        <p:nvPicPr>
          <p:cNvPr id="78" name="Picture 77"/>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529483" y="4303894"/>
            <a:ext cx="709185" cy="274600"/>
          </a:xfrm>
          <a:prstGeom prst="rect">
            <a:avLst/>
          </a:prstGeom>
        </p:spPr>
      </p:pic>
      <p:pic>
        <p:nvPicPr>
          <p:cNvPr id="79" name="Picture 78"/>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811741" y="4094260"/>
            <a:ext cx="814387" cy="219578"/>
          </a:xfrm>
          <a:prstGeom prst="rect">
            <a:avLst/>
          </a:prstGeom>
        </p:spPr>
      </p:pic>
      <p:pic>
        <p:nvPicPr>
          <p:cNvPr id="80" name="Picture 7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711557" y="4092559"/>
            <a:ext cx="324510" cy="337597"/>
          </a:xfrm>
          <a:prstGeom prst="rect">
            <a:avLst/>
          </a:prstGeom>
        </p:spPr>
      </p:pic>
      <p:sp>
        <p:nvSpPr>
          <p:cNvPr id="77" name="Rectangle 76"/>
          <p:cNvSpPr/>
          <p:nvPr/>
        </p:nvSpPr>
        <p:spPr bwMode="auto">
          <a:xfrm>
            <a:off x="3365402" y="1776396"/>
            <a:ext cx="3640796"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740265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500"/>
                                        <p:tgtEl>
                                          <p:spTgt spid="77"/>
                                        </p:tgtEl>
                                      </p:cBhvr>
                                    </p:animEffect>
                                  </p:childTnLst>
                                </p:cTn>
                              </p:par>
                            </p:childTnLst>
                          </p:cTn>
                        </p:par>
                        <p:par>
                          <p:cTn id="8" fill="hold">
                            <p:stCondLst>
                              <p:cond delay="1500"/>
                            </p:stCondLst>
                            <p:childTnLst>
                              <p:par>
                                <p:cTn id="9" presetID="4"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out)">
                                      <p:cBhvr>
                                        <p:cTn id="11" dur="1500"/>
                                        <p:tgtEl>
                                          <p:spTgt spid="3"/>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0" grpId="0"/>
      <p:bldP spid="74" grpId="0"/>
      <p:bldP spid="7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14387" y="-335794"/>
            <a:ext cx="2100996" cy="700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26" tIns="33612" rIns="67226" bIns="33612" numCol="1" anchor="t" anchorCtr="0" compatLnSpc="1">
            <a:prstTxWarp prst="textNoShape">
              <a:avLst/>
            </a:prstTxWarp>
          </a:bodyPr>
          <a:lstStyle/>
          <a:p>
            <a:pPr marL="0" marR="0" lvl="0" indent="0" algn="l" defTabSz="67229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cs typeface="Arial"/>
              <a:sym typeface="Arial"/>
            </a:endParaRPr>
          </a:p>
        </p:txBody>
      </p:sp>
      <p:sp>
        <p:nvSpPr>
          <p:cNvPr id="79" name="Title 1"/>
          <p:cNvSpPr txBox="1">
            <a:spLocks/>
          </p:cNvSpPr>
          <p:nvPr/>
        </p:nvSpPr>
        <p:spPr>
          <a:xfrm>
            <a:off x="89503" y="217470"/>
            <a:ext cx="9143999" cy="485318"/>
          </a:xfrm>
          <a:prstGeom prst="rect">
            <a:avLst/>
          </a:prstGeom>
        </p:spPr>
        <p:txBody>
          <a:bodyPr vert="horz" wrap="square" lIns="107531" tIns="67206" rIns="107531" bIns="67206" rtlCol="0" anchor="t">
            <a:noAutofit/>
          </a:bodyPr>
          <a:lstStyle>
            <a:lvl1pPr algn="l" defTabSz="932473"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lvl="0" indent="0" defTabSz="685573" eaLnBrk="0" fontAlgn="base" latinLnBrk="0" hangingPunct="0">
              <a:spcAft>
                <a:spcPts val="441"/>
              </a:spcAft>
              <a:buClrTx/>
              <a:buSzTx/>
              <a:tabLst/>
              <a:defRPr/>
            </a:pPr>
            <a:r>
              <a:rPr lang="en-US" sz="2941" dirty="0">
                <a:gradFill>
                  <a:gsLst>
                    <a:gs pos="81416">
                      <a:srgbClr val="0078D7"/>
                    </a:gs>
                    <a:gs pos="68142">
                      <a:srgbClr val="0078D7"/>
                    </a:gs>
                  </a:gsLst>
                  <a:lin ang="0" scaled="0"/>
                </a:gradFill>
                <a:latin typeface="Segoe UI Light"/>
                <a:ea typeface="MS PGothic" panose="020B0600070205080204" pitchFamily="34" charset="-128"/>
                <a:cs typeface="+mn-cs"/>
              </a:rPr>
              <a:t>Azure is an open cloud</a:t>
            </a:r>
          </a:p>
        </p:txBody>
      </p:sp>
      <p:pic>
        <p:nvPicPr>
          <p:cNvPr id="22" name="Picture 21"/>
          <p:cNvPicPr>
            <a:picLocks noChangeAspect="1"/>
          </p:cNvPicPr>
          <p:nvPr/>
        </p:nvPicPr>
        <p:blipFill>
          <a:blip r:embed="rId3"/>
          <a:stretch>
            <a:fillRect/>
          </a:stretch>
        </p:blipFill>
        <p:spPr>
          <a:xfrm>
            <a:off x="300037" y="790802"/>
            <a:ext cx="8596313" cy="3866743"/>
          </a:xfrm>
          <a:prstGeom prst="rect">
            <a:avLst/>
          </a:prstGeom>
        </p:spPr>
      </p:pic>
    </p:spTree>
    <p:extLst>
      <p:ext uri="{BB962C8B-B14F-4D97-AF65-F5344CB8AC3E}">
        <p14:creationId xmlns:p14="http://schemas.microsoft.com/office/powerpoint/2010/main" val="397573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15" y="91379"/>
            <a:ext cx="8741880" cy="585763"/>
          </a:xfrm>
        </p:spPr>
        <p:txBody>
          <a:bodyPr/>
          <a:lstStyle/>
          <a:p>
            <a:r>
              <a:rPr lang="en-US" sz="3235" dirty="0"/>
              <a:t>Momentum at Microsoft…</a:t>
            </a:r>
          </a:p>
        </p:txBody>
      </p:sp>
      <p:grpSp>
        <p:nvGrpSpPr>
          <p:cNvPr id="19" name="Group 18"/>
          <p:cNvGrpSpPr/>
          <p:nvPr/>
        </p:nvGrpSpPr>
        <p:grpSpPr>
          <a:xfrm>
            <a:off x="449985" y="797951"/>
            <a:ext cx="3898071" cy="3797514"/>
            <a:chOff x="612010" y="1084772"/>
            <a:chExt cx="5301647" cy="5164883"/>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6207" b="33976"/>
            <a:stretch/>
          </p:blipFill>
          <p:spPr>
            <a:xfrm>
              <a:off x="744565" y="2930162"/>
              <a:ext cx="1656361" cy="659514"/>
            </a:xfrm>
            <a:prstGeom prst="rect">
              <a:avLst/>
            </a:prstGeom>
          </p:spPr>
        </p:pic>
        <p:pic>
          <p:nvPicPr>
            <p:cNvPr id="92" name="Picture 4" descr="http://people.redhat.com/jamisonm/Red_Hat_cmyk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884" y="2077703"/>
              <a:ext cx="1491199" cy="46845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558" y="3997949"/>
              <a:ext cx="1575662" cy="368145"/>
            </a:xfrm>
            <a:prstGeom prst="rect">
              <a:avLst/>
            </a:prstGeom>
          </p:spPr>
        </p:pic>
        <p:pic>
          <p:nvPicPr>
            <p:cNvPr id="11" name="Picture 10"/>
            <p:cNvPicPr>
              <a:picLocks noChangeAspect="1"/>
            </p:cNvPicPr>
            <p:nvPr/>
          </p:nvPicPr>
          <p:blipFill rotWithShape="1">
            <a:blip r:embed="rId6"/>
            <a:srcRect l="1254" t="22721" b="16928"/>
            <a:stretch/>
          </p:blipFill>
          <p:spPr>
            <a:xfrm>
              <a:off x="663834" y="1134255"/>
              <a:ext cx="1777401" cy="607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2810987" y="1084772"/>
              <a:ext cx="2138396" cy="863881"/>
            </a:xfrm>
            <a:prstGeom prst="rect">
              <a:avLst/>
            </a:prstGeom>
            <a:noFill/>
          </p:spPr>
          <p:txBody>
            <a:bodyPr wrap="square" rtlCol="0">
              <a:spAutoFit/>
            </a:bodyPr>
            <a:lstStyle/>
            <a:p>
              <a:r>
                <a:rPr lang="en-US" sz="1176" dirty="0"/>
                <a:t>SQL Server on Linux </a:t>
              </a:r>
            </a:p>
            <a:p>
              <a:r>
                <a:rPr lang="en-US" sz="1176" dirty="0"/>
                <a:t>(Preview today, GA in mid-2017)</a:t>
              </a:r>
            </a:p>
          </p:txBody>
        </p:sp>
        <p:sp>
          <p:nvSpPr>
            <p:cNvPr id="99" name="TextBox 98"/>
            <p:cNvSpPr txBox="1"/>
            <p:nvPr/>
          </p:nvSpPr>
          <p:spPr>
            <a:xfrm>
              <a:off x="2800108" y="2059118"/>
              <a:ext cx="2042235" cy="863881"/>
            </a:xfrm>
            <a:prstGeom prst="rect">
              <a:avLst/>
            </a:prstGeom>
            <a:noFill/>
          </p:spPr>
          <p:txBody>
            <a:bodyPr wrap="square" rtlCol="0">
              <a:spAutoFit/>
            </a:bodyPr>
            <a:lstStyle/>
            <a:p>
              <a:r>
                <a:rPr lang="en-US" sz="1176" dirty="0"/>
                <a:t>Red Hat - Microsoft Partnership </a:t>
              </a:r>
            </a:p>
            <a:p>
              <a:r>
                <a:rPr lang="en-US" sz="1176" dirty="0"/>
                <a:t>(Nov 2015)</a:t>
              </a:r>
            </a:p>
          </p:txBody>
        </p:sp>
        <p:sp>
          <p:nvSpPr>
            <p:cNvPr id="100" name="TextBox 99"/>
            <p:cNvSpPr txBox="1"/>
            <p:nvPr/>
          </p:nvSpPr>
          <p:spPr>
            <a:xfrm>
              <a:off x="2800108" y="3797930"/>
              <a:ext cx="2532672" cy="1356082"/>
            </a:xfrm>
            <a:prstGeom prst="rect">
              <a:avLst/>
            </a:prstGeom>
            <a:noFill/>
          </p:spPr>
          <p:txBody>
            <a:bodyPr wrap="square" rtlCol="0">
              <a:spAutoFit/>
            </a:bodyPr>
            <a:lstStyle/>
            <a:p>
              <a:r>
                <a:rPr lang="en-US" sz="1176" dirty="0"/>
                <a:t>Microsoft joins Eclipse Foundation. (Eclipse is the largest OSS Dev Toolset)</a:t>
              </a:r>
            </a:p>
            <a:p>
              <a:r>
                <a:rPr lang="en-US" sz="1176" dirty="0"/>
                <a:t>(Mar 2016).</a:t>
              </a:r>
            </a:p>
          </p:txBody>
        </p:sp>
        <p:sp>
          <p:nvSpPr>
            <p:cNvPr id="26" name="TextBox 25"/>
            <p:cNvSpPr txBox="1"/>
            <p:nvPr/>
          </p:nvSpPr>
          <p:spPr>
            <a:xfrm>
              <a:off x="2800108" y="3052258"/>
              <a:ext cx="2149274" cy="617780"/>
            </a:xfrm>
            <a:prstGeom prst="rect">
              <a:avLst/>
            </a:prstGeom>
            <a:noFill/>
          </p:spPr>
          <p:txBody>
            <a:bodyPr wrap="square" rtlCol="0">
              <a:spAutoFit/>
            </a:bodyPr>
            <a:lstStyle/>
            <a:p>
              <a:r>
                <a:rPr lang="en-US" sz="1176" dirty="0"/>
                <a:t>HD Insight PaaS on Linux GA (Sep 2015)</a:t>
              </a:r>
            </a:p>
          </p:txBody>
        </p:sp>
        <p:sp>
          <p:nvSpPr>
            <p:cNvPr id="10" name="TextBox 9"/>
            <p:cNvSpPr txBox="1"/>
            <p:nvPr/>
          </p:nvSpPr>
          <p:spPr>
            <a:xfrm>
              <a:off x="2703528" y="4990487"/>
              <a:ext cx="3210129" cy="808247"/>
            </a:xfrm>
            <a:prstGeom prst="rect">
              <a:avLst/>
            </a:prstGeom>
            <a:noFill/>
          </p:spPr>
          <p:txBody>
            <a:bodyPr wrap="none" lIns="134464" tIns="107571" rIns="134464" bIns="107571" rtlCol="0">
              <a:spAutoFit/>
            </a:bodyPr>
            <a:lstStyle/>
            <a:p>
              <a:pPr>
                <a:lnSpc>
                  <a:spcPct val="90000"/>
                </a:lnSpc>
                <a:spcAft>
                  <a:spcPts val="441"/>
                </a:spcAft>
              </a:pPr>
              <a:r>
                <a:rPr lang="en-US" sz="1176" dirty="0">
                  <a:gradFill>
                    <a:gsLst>
                      <a:gs pos="2917">
                        <a:schemeClr val="tx1"/>
                      </a:gs>
                      <a:gs pos="30000">
                        <a:schemeClr val="tx1"/>
                      </a:gs>
                    </a:gsLst>
                    <a:lin ang="5400000" scaled="0"/>
                  </a:gradFill>
                </a:rPr>
                <a:t>Run Linux on Windows natively</a:t>
              </a:r>
            </a:p>
            <a:p>
              <a:pPr>
                <a:lnSpc>
                  <a:spcPct val="90000"/>
                </a:lnSpc>
                <a:spcAft>
                  <a:spcPts val="441"/>
                </a:spcAft>
              </a:pPr>
              <a:r>
                <a:rPr lang="en-US" sz="1176" dirty="0">
                  <a:gradFill>
                    <a:gsLst>
                      <a:gs pos="2917">
                        <a:schemeClr val="tx1"/>
                      </a:gs>
                      <a:gs pos="30000">
                        <a:schemeClr val="tx1"/>
                      </a:gs>
                    </a:gsLst>
                    <a:lin ang="5400000" scaled="0"/>
                  </a:gradFill>
                </a:rPr>
                <a:t>(March 2016)</a:t>
              </a:r>
            </a:p>
          </p:txBody>
        </p:sp>
        <p:sp>
          <p:nvSpPr>
            <p:cNvPr id="34" name="TextBox 33"/>
            <p:cNvSpPr txBox="1"/>
            <p:nvPr/>
          </p:nvSpPr>
          <p:spPr>
            <a:xfrm>
              <a:off x="612010" y="4956880"/>
              <a:ext cx="1964301" cy="1292775"/>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Windows Subsystem for Linux</a:t>
              </a:r>
            </a:p>
          </p:txBody>
        </p:sp>
      </p:grpSp>
      <p:sp>
        <p:nvSpPr>
          <p:cNvPr id="41" name="TextBox 40"/>
          <p:cNvSpPr txBox="1"/>
          <p:nvPr/>
        </p:nvSpPr>
        <p:spPr>
          <a:xfrm>
            <a:off x="3749453" y="4195014"/>
            <a:ext cx="637039" cy="380108"/>
          </a:xfrm>
          <a:prstGeom prst="rect">
            <a:avLst/>
          </a:prstGeom>
          <a:noFill/>
        </p:spPr>
        <p:txBody>
          <a:bodyPr wrap="none" lIns="134464" tIns="107571" rIns="134464" bIns="107571" rtlCol="0">
            <a:spAutoFit/>
          </a:bodyPr>
          <a:lstStyle/>
          <a:p>
            <a:pPr>
              <a:lnSpc>
                <a:spcPct val="90000"/>
              </a:lnSpc>
              <a:spcAft>
                <a:spcPts val="441"/>
              </a:spcAft>
            </a:pPr>
            <a:r>
              <a:rPr lang="en-US" sz="1176" dirty="0">
                <a:solidFill>
                  <a:schemeClr val="bg1"/>
                </a:solidFill>
                <a:latin typeface="Lucida Console" panose="020B0609040504020204" pitchFamily="49" charset="0"/>
              </a:rPr>
              <a:t>bash</a:t>
            </a:r>
          </a:p>
        </p:txBody>
      </p:sp>
      <p:grpSp>
        <p:nvGrpSpPr>
          <p:cNvPr id="4" name="Group 3"/>
          <p:cNvGrpSpPr/>
          <p:nvPr/>
        </p:nvGrpSpPr>
        <p:grpSpPr>
          <a:xfrm>
            <a:off x="4703683" y="634376"/>
            <a:ext cx="4675712" cy="4341387"/>
            <a:chOff x="4703683" y="634376"/>
            <a:chExt cx="4675712" cy="4341387"/>
          </a:xfrm>
        </p:grpSpPr>
        <p:grpSp>
          <p:nvGrpSpPr>
            <p:cNvPr id="31" name="Group 30"/>
            <p:cNvGrpSpPr/>
            <p:nvPr/>
          </p:nvGrpSpPr>
          <p:grpSpPr>
            <a:xfrm>
              <a:off x="4703683" y="634376"/>
              <a:ext cx="4675712" cy="4341387"/>
              <a:chOff x="6424446" y="877930"/>
              <a:chExt cx="6359293" cy="5904588"/>
            </a:xfrm>
          </p:grpSpPr>
          <p:grpSp>
            <p:nvGrpSpPr>
              <p:cNvPr id="30" name="Group 29"/>
              <p:cNvGrpSpPr/>
              <p:nvPr/>
            </p:nvGrpSpPr>
            <p:grpSpPr>
              <a:xfrm>
                <a:off x="6424446" y="877930"/>
                <a:ext cx="6359293" cy="5904588"/>
                <a:chOff x="6424446" y="877930"/>
                <a:chExt cx="6359293" cy="5904588"/>
              </a:xfrm>
            </p:grpSpPr>
            <p:grpSp>
              <p:nvGrpSpPr>
                <p:cNvPr id="17" name="Group 16"/>
                <p:cNvGrpSpPr/>
                <p:nvPr/>
              </p:nvGrpSpPr>
              <p:grpSpPr>
                <a:xfrm>
                  <a:off x="6424446" y="877930"/>
                  <a:ext cx="6359293" cy="5904588"/>
                  <a:chOff x="6424446" y="877930"/>
                  <a:chExt cx="6359293" cy="5904588"/>
                </a:xfrm>
              </p:grpSpPr>
              <p:grpSp>
                <p:nvGrpSpPr>
                  <p:cNvPr id="13" name="Group 12"/>
                  <p:cNvGrpSpPr/>
                  <p:nvPr/>
                </p:nvGrpSpPr>
                <p:grpSpPr>
                  <a:xfrm>
                    <a:off x="6530060" y="3823852"/>
                    <a:ext cx="1781655" cy="1001301"/>
                    <a:chOff x="3631250" y="5518956"/>
                    <a:chExt cx="1625048" cy="1195858"/>
                  </a:xfrm>
                </p:grpSpPr>
                <p:pic>
                  <p:nvPicPr>
                    <p:cNvPr id="8" name="Picture 7"/>
                    <p:cNvPicPr>
                      <a:picLocks noChangeAspect="1"/>
                    </p:cNvPicPr>
                    <p:nvPr/>
                  </p:nvPicPr>
                  <p:blipFill>
                    <a:blip r:embed="rId7"/>
                    <a:stretch>
                      <a:fillRect/>
                    </a:stretch>
                  </p:blipFill>
                  <p:spPr>
                    <a:xfrm>
                      <a:off x="3780846" y="5876713"/>
                      <a:ext cx="1119221" cy="838101"/>
                    </a:xfrm>
                    <a:prstGeom prst="rect">
                      <a:avLst/>
                    </a:prstGeom>
                  </p:spPr>
                </p:pic>
                <p:sp>
                  <p:nvSpPr>
                    <p:cNvPr id="22" name="TextBox 21"/>
                    <p:cNvSpPr txBox="1"/>
                    <p:nvPr/>
                  </p:nvSpPr>
                  <p:spPr>
                    <a:xfrm>
                      <a:off x="3631250" y="5518956"/>
                      <a:ext cx="1625048" cy="412445"/>
                    </a:xfrm>
                    <a:prstGeom prst="rect">
                      <a:avLst/>
                    </a:prstGeom>
                    <a:noFill/>
                  </p:spPr>
                  <p:txBody>
                    <a:bodyPr wrap="none" rtlCol="0">
                      <a:spAutoFit/>
                    </a:bodyPr>
                    <a:lstStyle/>
                    <a:p>
                      <a:r>
                        <a:rPr lang="en-US" sz="1050" dirty="0"/>
                        <a:t>Azure Marketplace</a:t>
                      </a:r>
                    </a:p>
                  </p:txBody>
                </p:sp>
              </p:grpSp>
              <p:sp>
                <p:nvSpPr>
                  <p:cNvPr id="24" name="TextBox 23"/>
                  <p:cNvSpPr txBox="1"/>
                  <p:nvPr/>
                </p:nvSpPr>
                <p:spPr>
                  <a:xfrm>
                    <a:off x="8499376" y="3824394"/>
                    <a:ext cx="2003922" cy="1356082"/>
                  </a:xfrm>
                  <a:prstGeom prst="rect">
                    <a:avLst/>
                  </a:prstGeom>
                  <a:noFill/>
                </p:spPr>
                <p:txBody>
                  <a:bodyPr wrap="square" rtlCol="0">
                    <a:spAutoFit/>
                  </a:bodyPr>
                  <a:lstStyle/>
                  <a:p>
                    <a:r>
                      <a:rPr lang="en-US" sz="1176" dirty="0"/>
                      <a:t>60% of all images in Azure Marketplace are based on Linux/OSS</a:t>
                    </a:r>
                  </a:p>
                </p:txBody>
              </p:sp>
              <p:sp>
                <p:nvSpPr>
                  <p:cNvPr id="32" name="TextBox 31"/>
                  <p:cNvSpPr txBox="1"/>
                  <p:nvPr/>
                </p:nvSpPr>
                <p:spPr>
                  <a:xfrm>
                    <a:off x="6488815" y="5368475"/>
                    <a:ext cx="1908107" cy="502317"/>
                  </a:xfrm>
                  <a:prstGeom prst="rect">
                    <a:avLst/>
                  </a:prstGeom>
                  <a:noFill/>
                </p:spPr>
                <p:txBody>
                  <a:bodyPr wrap="none" rtlCol="0">
                    <a:spAutoFit/>
                  </a:bodyPr>
                  <a:lstStyle/>
                  <a:p>
                    <a:r>
                      <a:rPr lang="en-US" sz="1800" b="1" dirty="0">
                        <a:ln w="22225">
                          <a:solidFill>
                            <a:schemeClr val="accent2"/>
                          </a:solidFill>
                          <a:prstDash val="solid"/>
                        </a:ln>
                        <a:solidFill>
                          <a:schemeClr val="accent2">
                            <a:lumMod val="40000"/>
                            <a:lumOff val="60000"/>
                          </a:schemeClr>
                        </a:solidFill>
                      </a:rPr>
                      <a:t>1 out of 4 3</a:t>
                    </a:r>
                  </a:p>
                </p:txBody>
              </p:sp>
              <p:sp>
                <p:nvSpPr>
                  <p:cNvPr id="33" name="TextBox 32"/>
                  <p:cNvSpPr txBox="1"/>
                  <p:nvPr/>
                </p:nvSpPr>
                <p:spPr>
                  <a:xfrm>
                    <a:off x="8523228" y="4981579"/>
                    <a:ext cx="3101580" cy="1356082"/>
                  </a:xfrm>
                  <a:prstGeom prst="rect">
                    <a:avLst/>
                  </a:prstGeom>
                  <a:noFill/>
                </p:spPr>
                <p:txBody>
                  <a:bodyPr wrap="square" rtlCol="0">
                    <a:spAutoFit/>
                  </a:bodyPr>
                  <a:lstStyle/>
                  <a:p>
                    <a:r>
                      <a:rPr lang="en-US" sz="1176" dirty="0"/>
                      <a:t>1 out of 4 VMs on Azure runs Linux, and getting larger every day</a:t>
                    </a:r>
                  </a:p>
                  <a:p>
                    <a:pPr marL="128402" indent="-128402">
                      <a:buFont typeface="Arial" panose="020B0604020202020204" pitchFamily="34" charset="0"/>
                      <a:buChar char="•"/>
                    </a:pPr>
                    <a:r>
                      <a:rPr lang="en-US" sz="1176" dirty="0"/>
                      <a:t>28.9% of All VMs are Linux </a:t>
                    </a:r>
                  </a:p>
                  <a:p>
                    <a:pPr marL="128402" indent="-128402">
                      <a:buFont typeface="Arial" panose="020B0604020202020204" pitchFamily="34" charset="0"/>
                      <a:buChar char="•"/>
                    </a:pPr>
                    <a:r>
                      <a:rPr lang="en-US" sz="1176" dirty="0"/>
                      <a:t>&gt;50% of new VMs</a:t>
                    </a:r>
                  </a:p>
                </p:txBody>
              </p:sp>
              <p:sp>
                <p:nvSpPr>
                  <p:cNvPr id="2" name="Rectangle 1"/>
                  <p:cNvSpPr/>
                  <p:nvPr/>
                </p:nvSpPr>
                <p:spPr>
                  <a:xfrm>
                    <a:off x="8485335" y="1039635"/>
                    <a:ext cx="3694924" cy="1356082"/>
                  </a:xfrm>
                  <a:prstGeom prst="rect">
                    <a:avLst/>
                  </a:prstGeom>
                  <a:noFill/>
                </p:spPr>
                <p:txBody>
                  <a:bodyPr wrap="square" rtlCol="0">
                    <a:spAutoFit/>
                  </a:bodyPr>
                  <a:lstStyle/>
                  <a:p>
                    <a:pPr lvl="2"/>
                    <a:r>
                      <a:rPr lang="en-US" sz="1176" dirty="0"/>
                      <a:t>In partnership with the Linux Foundation, Microsoft releases the Microsoft Certified Solutions Associate (MCSA) Linux on Azure certification. </a:t>
                    </a:r>
                  </a:p>
                </p:txBody>
              </p:sp>
              <p:pic>
                <p:nvPicPr>
                  <p:cNvPr id="29" name="Picture 2" descr="MCSA: Linux on Azu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6716" y="877930"/>
                    <a:ext cx="1253984" cy="9704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9"/>
                  <a:srcRect l="5301" t="1809" r="4702" b="59984"/>
                  <a:stretch/>
                </p:blipFill>
                <p:spPr>
                  <a:xfrm>
                    <a:off x="6599304" y="1878461"/>
                    <a:ext cx="1174348" cy="434983"/>
                  </a:xfrm>
                  <a:prstGeom prst="rect">
                    <a:avLst/>
                  </a:prstGeom>
                </p:spPr>
              </p:pic>
              <p:sp>
                <p:nvSpPr>
                  <p:cNvPr id="9" name="Rectangle 8"/>
                  <p:cNvSpPr/>
                  <p:nvPr/>
                </p:nvSpPr>
                <p:spPr>
                  <a:xfrm>
                    <a:off x="6424446" y="6287526"/>
                    <a:ext cx="2150109" cy="494992"/>
                  </a:xfrm>
                  <a:prstGeom prst="rect">
                    <a:avLst/>
                  </a:prstGeom>
                </p:spPr>
                <p:txBody>
                  <a:bodyPr wrap="none">
                    <a:spAutoFit/>
                  </a:bodyPr>
                  <a:lstStyle/>
                  <a:p>
                    <a:r>
                      <a:rPr lang="en-US" sz="1765" b="1" dirty="0"/>
                      <a:t>467,484,471+</a:t>
                    </a:r>
                  </a:p>
                </p:txBody>
              </p:sp>
              <p:sp>
                <p:nvSpPr>
                  <p:cNvPr id="35" name="TextBox 34"/>
                  <p:cNvSpPr txBox="1"/>
                  <p:nvPr/>
                </p:nvSpPr>
                <p:spPr>
                  <a:xfrm>
                    <a:off x="8485335" y="6382464"/>
                    <a:ext cx="2425712" cy="371680"/>
                  </a:xfrm>
                  <a:prstGeom prst="rect">
                    <a:avLst/>
                  </a:prstGeom>
                  <a:noFill/>
                </p:spPr>
                <p:txBody>
                  <a:bodyPr wrap="square" rtlCol="0">
                    <a:spAutoFit/>
                  </a:bodyPr>
                  <a:lstStyle/>
                  <a:p>
                    <a:r>
                      <a:rPr lang="en-US" sz="1176" dirty="0"/>
                      <a:t>Lines Contributed</a:t>
                    </a:r>
                  </a:p>
                </p:txBody>
              </p:sp>
              <p:sp>
                <p:nvSpPr>
                  <p:cNvPr id="36" name="Rectangle 35"/>
                  <p:cNvSpPr/>
                  <p:nvPr/>
                </p:nvSpPr>
                <p:spPr>
                  <a:xfrm>
                    <a:off x="10151655" y="6382464"/>
                    <a:ext cx="2632084" cy="371680"/>
                  </a:xfrm>
                  <a:prstGeom prst="rect">
                    <a:avLst/>
                  </a:prstGeom>
                </p:spPr>
                <p:txBody>
                  <a:bodyPr wrap="square">
                    <a:spAutoFit/>
                  </a:bodyPr>
                  <a:lstStyle/>
                  <a:p>
                    <a:r>
                      <a:rPr lang="en-US" sz="1176" spc="-75" dirty="0">
                        <a:solidFill>
                          <a:srgbClr val="0078D7"/>
                        </a:solidFill>
                        <a:latin typeface="Segoe UI Light"/>
                        <a:hlinkClick r:id="rId10"/>
                      </a:rPr>
                      <a:t>Open Source Hub</a:t>
                    </a:r>
                    <a:endParaRPr lang="en-US" sz="1176" spc="-75" dirty="0">
                      <a:solidFill>
                        <a:srgbClr val="0078D7"/>
                      </a:solidFill>
                      <a:latin typeface="Segoe UI Light"/>
                    </a:endParaRPr>
                  </a:p>
                </p:txBody>
              </p:sp>
            </p:grpSp>
            <p:cxnSp>
              <p:nvCxnSpPr>
                <p:cNvPr id="23" name="Straight Connector 22"/>
                <p:cNvCxnSpPr/>
                <p:nvPr/>
              </p:nvCxnSpPr>
              <p:spPr>
                <a:xfrm flipV="1">
                  <a:off x="7773652" y="5419797"/>
                  <a:ext cx="256983" cy="382300"/>
                </a:xfrm>
                <a:prstGeom prst="line">
                  <a:avLst/>
                </a:prstGeom>
                <a:ln w="38100">
                  <a:solidFill>
                    <a:srgbClr val="FF33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8413776" y="2601566"/>
                <a:ext cx="4073679" cy="738481"/>
              </a:xfrm>
              <a:prstGeom prst="rect">
                <a:avLst/>
              </a:prstGeom>
              <a:noFill/>
            </p:spPr>
            <p:txBody>
              <a:bodyPr wrap="square" lIns="134464" tIns="107571" rIns="134464" bIns="107571" rtlCol="0">
                <a:spAutoFit/>
              </a:bodyPr>
              <a:lstStyle/>
              <a:p>
                <a:pPr>
                  <a:lnSpc>
                    <a:spcPct val="90000"/>
                  </a:lnSpc>
                  <a:spcAft>
                    <a:spcPts val="441"/>
                  </a:spcAft>
                </a:pPr>
                <a:r>
                  <a:rPr lang="en-US" sz="1176" dirty="0"/>
                  <a:t>Ross Gardler: President Apache </a:t>
                </a:r>
                <a:r>
                  <a:rPr lang="en-US" sz="1176"/>
                  <a:t>Software Foundation</a:t>
                </a:r>
                <a:endParaRPr lang="en-US" sz="1176" dirty="0"/>
              </a:p>
            </p:txBody>
          </p:sp>
          <p:sp>
            <p:nvSpPr>
              <p:cNvPr id="52" name="TextBox 51"/>
              <p:cNvSpPr txBox="1"/>
              <p:nvPr/>
            </p:nvSpPr>
            <p:spPr>
              <a:xfrm>
                <a:off x="6741329" y="2691623"/>
                <a:ext cx="1964301" cy="849584"/>
              </a:xfrm>
              <a:prstGeom prst="rect">
                <a:avLst/>
              </a:prstGeom>
              <a:noFill/>
            </p:spPr>
            <p:txBody>
              <a:bodyPr wrap="square" lIns="134464" tIns="107571" rIns="134464" bIns="107571" rtlCol="0">
                <a:spAutoFit/>
              </a:bodyPr>
              <a:lstStyle/>
              <a:p>
                <a:pPr>
                  <a:lnSpc>
                    <a:spcPct val="90000"/>
                  </a:lnSpc>
                  <a:spcAft>
                    <a:spcPts val="441"/>
                  </a:spcAft>
                </a:pPr>
                <a:r>
                  <a:rPr lang="en-US" sz="1471" dirty="0">
                    <a:gradFill>
                      <a:gsLst>
                        <a:gs pos="2917">
                          <a:schemeClr val="tx1"/>
                        </a:gs>
                        <a:gs pos="30000">
                          <a:schemeClr val="tx1"/>
                        </a:gs>
                      </a:gsLst>
                      <a:lin ang="5400000" scaled="0"/>
                    </a:gradFill>
                  </a:rPr>
                  <a:t>Microsoft Employees</a:t>
                </a:r>
              </a:p>
            </p:txBody>
          </p:sp>
        </p:grpSp>
        <p:pic>
          <p:nvPicPr>
            <p:cNvPr id="48" name="Picture 128" descr="buddy4"/>
            <p:cNvPicPr>
              <a:picLocks noChangeAspect="1" noChangeArrowheads="1"/>
            </p:cNvPicPr>
            <p:nvPr/>
          </p:nvPicPr>
          <p:blipFill>
            <a:blip r:embed="rId11" cstate="print">
              <a:lum bright="6000" contrast="6000"/>
              <a:extLst>
                <a:ext uri="{28A0092B-C50C-407E-A947-70E740481C1C}">
                  <a14:useLocalDpi xmlns:a14="http://schemas.microsoft.com/office/drawing/2010/main" val="0"/>
                </a:ext>
              </a:extLst>
            </a:blip>
            <a:srcRect/>
            <a:stretch>
              <a:fillRect/>
            </a:stretch>
          </p:blipFill>
          <p:spPr bwMode="auto">
            <a:xfrm>
              <a:off x="4850279" y="2020192"/>
              <a:ext cx="211069" cy="26918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35" descr="buddy3"/>
            <p:cNvPicPr>
              <a:picLocks noChangeAspect="1" noChangeArrowheads="1"/>
            </p:cNvPicPr>
            <p:nvPr/>
          </p:nvPicPr>
          <p:blipFill>
            <a:blip r:embed="rId12" cstate="print">
              <a:lum bright="6000" contrast="6000"/>
              <a:extLst>
                <a:ext uri="{28A0092B-C50C-407E-A947-70E740481C1C}">
                  <a14:useLocalDpi xmlns:a14="http://schemas.microsoft.com/office/drawing/2010/main" val="0"/>
                </a:ext>
              </a:extLst>
            </a:blip>
            <a:srcRect/>
            <a:stretch>
              <a:fillRect/>
            </a:stretch>
          </p:blipFill>
          <p:spPr bwMode="auto">
            <a:xfrm flipH="1">
              <a:off x="4851503" y="2286054"/>
              <a:ext cx="209845" cy="2673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8382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5674"/>
            <a:ext cx="3070994" cy="521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hlinkClick r:id="rId3"/>
          </p:cNvPr>
          <p:cNvPicPr>
            <a:picLocks noChangeAspect="1"/>
          </p:cNvPicPr>
          <p:nvPr/>
        </p:nvPicPr>
        <p:blipFill rotWithShape="1">
          <a:blip r:embed="rId4"/>
          <a:srcRect l="19157" t="16314" r="62597" b="22676"/>
          <a:stretch/>
        </p:blipFill>
        <p:spPr>
          <a:xfrm>
            <a:off x="3142572" y="2302359"/>
            <a:ext cx="2661360" cy="2860252"/>
          </a:xfrm>
          <a:prstGeom prst="rect">
            <a:avLst/>
          </a:prstGeom>
        </p:spPr>
      </p:pic>
      <p:pic>
        <p:nvPicPr>
          <p:cNvPr id="10" name="Picture 9"/>
          <p:cNvPicPr>
            <a:picLocks noChangeAspect="1"/>
          </p:cNvPicPr>
          <p:nvPr/>
        </p:nvPicPr>
        <p:blipFill>
          <a:blip r:embed="rId5"/>
          <a:stretch>
            <a:fillRect/>
          </a:stretch>
        </p:blipFill>
        <p:spPr>
          <a:xfrm>
            <a:off x="3142573" y="20326"/>
            <a:ext cx="6038432" cy="2206045"/>
          </a:xfrm>
          <a:prstGeom prst="rect">
            <a:avLst/>
          </a:prstGeom>
          <a:ln>
            <a:noFill/>
          </a:ln>
          <a:effectLst>
            <a:outerShdw blurRad="292100" dist="139700" dir="2700000" algn="tl" rotWithShape="0">
              <a:srgbClr val="333333">
                <a:alpha val="65000"/>
              </a:srgbClr>
            </a:outerShdw>
          </a:effectLst>
        </p:spPr>
      </p:pic>
      <p:pic>
        <p:nvPicPr>
          <p:cNvPr id="11" name="Picture 10">
            <a:hlinkClick r:id="rId6"/>
          </p:cNvPr>
          <p:cNvPicPr>
            <a:picLocks noChangeAspect="1"/>
          </p:cNvPicPr>
          <p:nvPr/>
        </p:nvPicPr>
        <p:blipFill rotWithShape="1">
          <a:blip r:embed="rId7"/>
          <a:srcRect l="68817" t="12960" r="12314" b="73309"/>
          <a:stretch/>
        </p:blipFill>
        <p:spPr>
          <a:xfrm>
            <a:off x="5875510" y="2302359"/>
            <a:ext cx="3222205" cy="753669"/>
          </a:xfrm>
          <a:prstGeom prst="rect">
            <a:avLst/>
          </a:prstGeom>
        </p:spPr>
      </p:pic>
      <p:pic>
        <p:nvPicPr>
          <p:cNvPr id="12" name="Picture 11"/>
          <p:cNvPicPr>
            <a:picLocks noChangeAspect="1"/>
          </p:cNvPicPr>
          <p:nvPr/>
        </p:nvPicPr>
        <p:blipFill rotWithShape="1">
          <a:blip r:embed="rId8"/>
          <a:srcRect l="67402" t="14091" r="18117" b="47727"/>
          <a:stretch/>
        </p:blipFill>
        <p:spPr>
          <a:xfrm>
            <a:off x="5875510" y="3132016"/>
            <a:ext cx="2510437" cy="2030596"/>
          </a:xfrm>
          <a:prstGeom prst="rect">
            <a:avLst/>
          </a:prstGeom>
        </p:spPr>
      </p:pic>
    </p:spTree>
    <p:extLst>
      <p:ext uri="{BB962C8B-B14F-4D97-AF65-F5344CB8AC3E}">
        <p14:creationId xmlns:p14="http://schemas.microsoft.com/office/powerpoint/2010/main" val="14244389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par>
                          <p:cTn id="17" fill="hold">
                            <p:stCondLst>
                              <p:cond delay="0"/>
                            </p:stCondLst>
                            <p:childTnLst>
                              <p:par>
                                <p:cTn id="18" presetID="2" presetClass="entr" presetSubtype="4"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1664916" y="2609173"/>
            <a:ext cx="6987878" cy="2192447"/>
          </a:xfrm>
          <a:custGeom>
            <a:avLst/>
            <a:gdLst/>
            <a:ahLst/>
            <a:cxnLst/>
            <a:rect l="l" t="t" r="r" b="b"/>
            <a:pathLst>
              <a:path w="2179" h="653">
                <a:moveTo>
                  <a:pt x="2178" y="652"/>
                </a:moveTo>
                <a:cubicBezTo>
                  <a:pt x="1898" y="245"/>
                  <a:pt x="1898" y="245"/>
                  <a:pt x="1898" y="245"/>
                </a:cubicBezTo>
                <a:cubicBezTo>
                  <a:pt x="1870" y="208"/>
                  <a:pt x="1870" y="208"/>
                  <a:pt x="1870" y="208"/>
                </a:cubicBezTo>
                <a:cubicBezTo>
                  <a:pt x="1734" y="103"/>
                  <a:pt x="1734" y="103"/>
                  <a:pt x="1734" y="103"/>
                </a:cubicBezTo>
                <a:cubicBezTo>
                  <a:pt x="1662" y="236"/>
                  <a:pt x="1662" y="236"/>
                  <a:pt x="1662" y="236"/>
                </a:cubicBezTo>
                <a:cubicBezTo>
                  <a:pt x="1662" y="236"/>
                  <a:pt x="1662" y="236"/>
                  <a:pt x="1662" y="236"/>
                </a:cubicBezTo>
                <a:cubicBezTo>
                  <a:pt x="1642" y="246"/>
                  <a:pt x="1642" y="246"/>
                  <a:pt x="1642" y="246"/>
                </a:cubicBezTo>
                <a:cubicBezTo>
                  <a:pt x="1493" y="114"/>
                  <a:pt x="1493" y="114"/>
                  <a:pt x="1493" y="114"/>
                </a:cubicBezTo>
                <a:cubicBezTo>
                  <a:pt x="1340" y="0"/>
                  <a:pt x="1340" y="0"/>
                  <a:pt x="1340" y="0"/>
                </a:cubicBezTo>
                <a:cubicBezTo>
                  <a:pt x="1227" y="119"/>
                  <a:pt x="1227" y="119"/>
                  <a:pt x="1227" y="119"/>
                </a:cubicBezTo>
                <a:cubicBezTo>
                  <a:pt x="1041" y="191"/>
                  <a:pt x="1041" y="191"/>
                  <a:pt x="1041" y="191"/>
                </a:cubicBezTo>
                <a:cubicBezTo>
                  <a:pt x="939" y="119"/>
                  <a:pt x="939" y="119"/>
                  <a:pt x="939" y="119"/>
                </a:cubicBezTo>
                <a:cubicBezTo>
                  <a:pt x="815" y="149"/>
                  <a:pt x="815" y="149"/>
                  <a:pt x="815" y="149"/>
                </a:cubicBezTo>
                <a:cubicBezTo>
                  <a:pt x="653" y="368"/>
                  <a:pt x="653" y="368"/>
                  <a:pt x="653" y="368"/>
                </a:cubicBezTo>
                <a:cubicBezTo>
                  <a:pt x="563" y="348"/>
                  <a:pt x="563" y="348"/>
                  <a:pt x="563" y="348"/>
                </a:cubicBezTo>
                <a:cubicBezTo>
                  <a:pt x="486" y="360"/>
                  <a:pt x="486" y="360"/>
                  <a:pt x="486" y="360"/>
                </a:cubicBezTo>
                <a:cubicBezTo>
                  <a:pt x="396" y="462"/>
                  <a:pt x="396" y="462"/>
                  <a:pt x="396" y="462"/>
                </a:cubicBezTo>
                <a:cubicBezTo>
                  <a:pt x="369" y="405"/>
                  <a:pt x="369" y="405"/>
                  <a:pt x="369" y="405"/>
                </a:cubicBezTo>
                <a:cubicBezTo>
                  <a:pt x="315" y="405"/>
                  <a:pt x="315" y="405"/>
                  <a:pt x="315" y="405"/>
                </a:cubicBezTo>
                <a:cubicBezTo>
                  <a:pt x="315" y="405"/>
                  <a:pt x="283" y="420"/>
                  <a:pt x="240" y="440"/>
                </a:cubicBezTo>
                <a:cubicBezTo>
                  <a:pt x="0" y="652"/>
                  <a:pt x="0" y="652"/>
                  <a:pt x="0" y="652"/>
                </a:cubicBezTo>
                <a:lnTo>
                  <a:pt x="2178" y="652"/>
                </a:lnTo>
              </a:path>
            </a:pathLst>
          </a:custGeom>
          <a:solidFill>
            <a:srgbClr val="E8E8E8"/>
          </a:solidFill>
          <a:ln>
            <a:noFill/>
          </a:ln>
        </p:spPr>
        <p:style>
          <a:lnRef idx="0">
            <a:scrgbClr r="0" g="0" b="0"/>
          </a:lnRef>
          <a:fillRef idx="0">
            <a:scrgbClr r="0" g="0" b="0"/>
          </a:fillRef>
          <a:effectRef idx="0">
            <a:scrgbClr r="0" g="0" b="0"/>
          </a:effectRef>
          <a:fontRef idx="minor"/>
        </p:style>
      </p:sp>
      <p:sp>
        <p:nvSpPr>
          <p:cNvPr id="197" name="CustomShape 2"/>
          <p:cNvSpPr/>
          <p:nvPr/>
        </p:nvSpPr>
        <p:spPr>
          <a:xfrm>
            <a:off x="6174215" y="3402986"/>
            <a:ext cx="1082062" cy="762049"/>
          </a:xfrm>
          <a:custGeom>
            <a:avLst/>
            <a:gdLst/>
            <a:ahLst/>
            <a:cxnLst/>
            <a:rect l="l" t="t" r="r" b="b"/>
            <a:pathLst>
              <a:path w="324" h="228">
                <a:moveTo>
                  <a:pt x="298" y="10"/>
                </a:moveTo>
                <a:cubicBezTo>
                  <a:pt x="298" y="10"/>
                  <a:pt x="279" y="120"/>
                  <a:pt x="140" y="169"/>
                </a:cubicBezTo>
                <a:cubicBezTo>
                  <a:pt x="0" y="218"/>
                  <a:pt x="254" y="227"/>
                  <a:pt x="254" y="227"/>
                </a:cubicBezTo>
                <a:cubicBezTo>
                  <a:pt x="247" y="200"/>
                  <a:pt x="247" y="200"/>
                  <a:pt x="247" y="200"/>
                </a:cubicBezTo>
                <a:cubicBezTo>
                  <a:pt x="247" y="200"/>
                  <a:pt x="323" y="120"/>
                  <a:pt x="318" y="0"/>
                </a:cubicBezTo>
                <a:lnTo>
                  <a:pt x="298" y="10"/>
                </a:lnTo>
              </a:path>
            </a:pathLst>
          </a:custGeom>
          <a:solidFill>
            <a:srgbClr val="D2D2D2"/>
          </a:solidFill>
          <a:ln>
            <a:noFill/>
          </a:ln>
        </p:spPr>
        <p:style>
          <a:lnRef idx="0">
            <a:scrgbClr r="0" g="0" b="0"/>
          </a:lnRef>
          <a:fillRef idx="0">
            <a:scrgbClr r="0" g="0" b="0"/>
          </a:fillRef>
          <a:effectRef idx="0">
            <a:scrgbClr r="0" g="0" b="0"/>
          </a:effectRef>
          <a:fontRef idx="minor"/>
        </p:style>
      </p:sp>
      <p:sp>
        <p:nvSpPr>
          <p:cNvPr id="198" name="CustomShape 3"/>
          <p:cNvSpPr/>
          <p:nvPr/>
        </p:nvSpPr>
        <p:spPr>
          <a:xfrm>
            <a:off x="4767640" y="3433426"/>
            <a:ext cx="240605" cy="728169"/>
          </a:xfrm>
          <a:custGeom>
            <a:avLst/>
            <a:gdLst/>
            <a:ahLst/>
            <a:cxnLst/>
            <a:rect l="l" t="t" r="r" b="b"/>
            <a:pathLst>
              <a:path w="144" h="432">
                <a:moveTo>
                  <a:pt x="80" y="0"/>
                </a:moveTo>
                <a:lnTo>
                  <a:pt x="0" y="431"/>
                </a:lnTo>
                <a:lnTo>
                  <a:pt x="143" y="431"/>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199" name="CustomShape 4"/>
          <p:cNvSpPr/>
          <p:nvPr/>
        </p:nvSpPr>
        <p:spPr>
          <a:xfrm>
            <a:off x="4969070" y="3600976"/>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0" name="CustomShape 5"/>
          <p:cNvSpPr/>
          <p:nvPr/>
        </p:nvSpPr>
        <p:spPr>
          <a:xfrm>
            <a:off x="7435474" y="3548566"/>
            <a:ext cx="240605" cy="728169"/>
          </a:xfrm>
          <a:custGeom>
            <a:avLst/>
            <a:gdLst/>
            <a:ahLst/>
            <a:cxnLst/>
            <a:rect l="l" t="t" r="r" b="b"/>
            <a:pathLst>
              <a:path w="144" h="432">
                <a:moveTo>
                  <a:pt x="80" y="0"/>
                </a:moveTo>
                <a:lnTo>
                  <a:pt x="0" y="431"/>
                </a:lnTo>
                <a:lnTo>
                  <a:pt x="143" y="431"/>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201" name="CustomShape 6"/>
          <p:cNvSpPr/>
          <p:nvPr/>
        </p:nvSpPr>
        <p:spPr>
          <a:xfrm>
            <a:off x="7636905" y="3716117"/>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2" name="CustomShape 7"/>
          <p:cNvSpPr/>
          <p:nvPr/>
        </p:nvSpPr>
        <p:spPr>
          <a:xfrm>
            <a:off x="2641630" y="4247619"/>
            <a:ext cx="2666511" cy="554001"/>
          </a:xfrm>
          <a:custGeom>
            <a:avLst/>
            <a:gdLst/>
            <a:ahLst/>
            <a:cxnLst/>
            <a:rect l="l" t="t" r="r" b="b"/>
            <a:pathLst>
              <a:path w="796" h="166">
                <a:moveTo>
                  <a:pt x="491" y="8"/>
                </a:moveTo>
                <a:cubicBezTo>
                  <a:pt x="488" y="7"/>
                  <a:pt x="486" y="7"/>
                  <a:pt x="483" y="7"/>
                </a:cubicBezTo>
                <a:cubicBezTo>
                  <a:pt x="476" y="6"/>
                  <a:pt x="468" y="5"/>
                  <a:pt x="461" y="4"/>
                </a:cubicBezTo>
                <a:cubicBezTo>
                  <a:pt x="446" y="2"/>
                  <a:pt x="432" y="1"/>
                  <a:pt x="417" y="1"/>
                </a:cubicBezTo>
                <a:cubicBezTo>
                  <a:pt x="409" y="0"/>
                  <a:pt x="401" y="0"/>
                  <a:pt x="393" y="0"/>
                </a:cubicBezTo>
                <a:cubicBezTo>
                  <a:pt x="251" y="1"/>
                  <a:pt x="109" y="56"/>
                  <a:pt x="0" y="165"/>
                </a:cubicBezTo>
                <a:cubicBezTo>
                  <a:pt x="282" y="165"/>
                  <a:pt x="282" y="165"/>
                  <a:pt x="282" y="165"/>
                </a:cubicBezTo>
                <a:cubicBezTo>
                  <a:pt x="795" y="165"/>
                  <a:pt x="795" y="165"/>
                  <a:pt x="795" y="165"/>
                </a:cubicBezTo>
                <a:cubicBezTo>
                  <a:pt x="709" y="79"/>
                  <a:pt x="602" y="27"/>
                  <a:pt x="491" y="8"/>
                </a:cubicBezTo>
              </a:path>
            </a:pathLst>
          </a:custGeom>
          <a:solidFill>
            <a:srgbClr val="79A500"/>
          </a:solidFill>
          <a:ln>
            <a:noFill/>
          </a:ln>
        </p:spPr>
        <p:style>
          <a:lnRef idx="0">
            <a:scrgbClr r="0" g="0" b="0"/>
          </a:lnRef>
          <a:fillRef idx="0">
            <a:scrgbClr r="0" g="0" b="0"/>
          </a:fillRef>
          <a:effectRef idx="0">
            <a:scrgbClr r="0" g="0" b="0"/>
          </a:effectRef>
          <a:fontRef idx="minor"/>
        </p:style>
      </p:sp>
      <p:sp>
        <p:nvSpPr>
          <p:cNvPr id="203" name="CustomShape 8"/>
          <p:cNvSpPr/>
          <p:nvPr/>
        </p:nvSpPr>
        <p:spPr>
          <a:xfrm>
            <a:off x="6177655" y="4220620"/>
            <a:ext cx="2793299" cy="581000"/>
          </a:xfrm>
          <a:custGeom>
            <a:avLst/>
            <a:gdLst/>
            <a:ahLst/>
            <a:cxnLst/>
            <a:rect l="l" t="t" r="r" b="b"/>
            <a:pathLst>
              <a:path w="834" h="174">
                <a:moveTo>
                  <a:pt x="515" y="8"/>
                </a:moveTo>
                <a:cubicBezTo>
                  <a:pt x="512" y="8"/>
                  <a:pt x="509" y="7"/>
                  <a:pt x="506" y="7"/>
                </a:cubicBezTo>
                <a:cubicBezTo>
                  <a:pt x="498" y="6"/>
                  <a:pt x="491" y="5"/>
                  <a:pt x="483" y="4"/>
                </a:cubicBezTo>
                <a:cubicBezTo>
                  <a:pt x="468" y="2"/>
                  <a:pt x="452" y="1"/>
                  <a:pt x="437" y="1"/>
                </a:cubicBezTo>
                <a:cubicBezTo>
                  <a:pt x="428" y="0"/>
                  <a:pt x="420" y="0"/>
                  <a:pt x="411" y="0"/>
                </a:cubicBezTo>
                <a:cubicBezTo>
                  <a:pt x="262" y="2"/>
                  <a:pt x="114" y="59"/>
                  <a:pt x="0" y="173"/>
                </a:cubicBezTo>
                <a:cubicBezTo>
                  <a:pt x="295" y="173"/>
                  <a:pt x="295" y="173"/>
                  <a:pt x="295" y="173"/>
                </a:cubicBezTo>
                <a:cubicBezTo>
                  <a:pt x="833" y="173"/>
                  <a:pt x="833" y="173"/>
                  <a:pt x="833" y="173"/>
                </a:cubicBezTo>
                <a:cubicBezTo>
                  <a:pt x="743" y="83"/>
                  <a:pt x="631" y="28"/>
                  <a:pt x="515" y="8"/>
                </a:cubicBezTo>
              </a:path>
            </a:pathLst>
          </a:custGeom>
          <a:solidFill>
            <a:srgbClr val="79A500"/>
          </a:solidFill>
          <a:ln>
            <a:noFill/>
          </a:ln>
        </p:spPr>
        <p:style>
          <a:lnRef idx="0">
            <a:scrgbClr r="0" g="0" b="0"/>
          </a:lnRef>
          <a:fillRef idx="0">
            <a:scrgbClr r="0" g="0" b="0"/>
          </a:fillRef>
          <a:effectRef idx="0">
            <a:scrgbClr r="0" g="0" b="0"/>
          </a:effectRef>
          <a:fontRef idx="minor"/>
        </p:style>
      </p:sp>
      <p:sp>
        <p:nvSpPr>
          <p:cNvPr id="204" name="CustomShape 9"/>
          <p:cNvSpPr/>
          <p:nvPr/>
        </p:nvSpPr>
        <p:spPr>
          <a:xfrm>
            <a:off x="3862128" y="3907489"/>
            <a:ext cx="4296486" cy="894131"/>
          </a:xfrm>
          <a:custGeom>
            <a:avLst/>
            <a:gdLst/>
            <a:ahLst/>
            <a:cxnLst/>
            <a:rect l="l" t="t" r="r" b="b"/>
            <a:pathLst>
              <a:path w="1282" h="267">
                <a:moveTo>
                  <a:pt x="792" y="13"/>
                </a:moveTo>
                <a:cubicBezTo>
                  <a:pt x="787" y="12"/>
                  <a:pt x="782" y="11"/>
                  <a:pt x="778" y="11"/>
                </a:cubicBezTo>
                <a:cubicBezTo>
                  <a:pt x="766" y="9"/>
                  <a:pt x="754" y="7"/>
                  <a:pt x="743" y="6"/>
                </a:cubicBezTo>
                <a:cubicBezTo>
                  <a:pt x="719" y="3"/>
                  <a:pt x="695" y="2"/>
                  <a:pt x="672" y="1"/>
                </a:cubicBezTo>
                <a:cubicBezTo>
                  <a:pt x="658" y="0"/>
                  <a:pt x="646" y="0"/>
                  <a:pt x="633" y="0"/>
                </a:cubicBezTo>
                <a:cubicBezTo>
                  <a:pt x="403" y="2"/>
                  <a:pt x="175" y="90"/>
                  <a:pt x="0" y="266"/>
                </a:cubicBezTo>
                <a:cubicBezTo>
                  <a:pt x="453" y="266"/>
                  <a:pt x="453" y="266"/>
                  <a:pt x="453" y="266"/>
                </a:cubicBezTo>
                <a:cubicBezTo>
                  <a:pt x="1281" y="266"/>
                  <a:pt x="1281" y="266"/>
                  <a:pt x="1281" y="266"/>
                </a:cubicBezTo>
                <a:cubicBezTo>
                  <a:pt x="1142" y="127"/>
                  <a:pt x="971" y="43"/>
                  <a:pt x="792" y="13"/>
                </a:cubicBezTo>
              </a:path>
            </a:pathLst>
          </a:custGeom>
          <a:solidFill>
            <a:srgbClr val="7FBA00"/>
          </a:solidFill>
          <a:ln>
            <a:noFill/>
          </a:ln>
        </p:spPr>
        <p:style>
          <a:lnRef idx="0">
            <a:scrgbClr r="0" g="0" b="0"/>
          </a:lnRef>
          <a:fillRef idx="0">
            <a:scrgbClr r="0" g="0" b="0"/>
          </a:fillRef>
          <a:effectRef idx="0">
            <a:scrgbClr r="0" g="0" b="0"/>
          </a:effectRef>
          <a:fontRef idx="minor"/>
        </p:style>
      </p:sp>
      <p:sp>
        <p:nvSpPr>
          <p:cNvPr id="205" name="CustomShape 10"/>
          <p:cNvSpPr/>
          <p:nvPr/>
        </p:nvSpPr>
        <p:spPr>
          <a:xfrm>
            <a:off x="3667313" y="3793936"/>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6" name="CustomShape 11"/>
          <p:cNvSpPr/>
          <p:nvPr/>
        </p:nvSpPr>
        <p:spPr>
          <a:xfrm>
            <a:off x="4677909" y="3910930"/>
            <a:ext cx="1528863" cy="890690"/>
          </a:xfrm>
          <a:custGeom>
            <a:avLst/>
            <a:gdLst/>
            <a:ahLst/>
            <a:cxnLst/>
            <a:rect l="l" t="t" r="r" b="b"/>
            <a:pathLst>
              <a:path w="457" h="266">
                <a:moveTo>
                  <a:pt x="456" y="0"/>
                </a:moveTo>
                <a:cubicBezTo>
                  <a:pt x="454" y="0"/>
                  <a:pt x="451" y="0"/>
                  <a:pt x="449" y="0"/>
                </a:cubicBezTo>
                <a:cubicBezTo>
                  <a:pt x="177" y="51"/>
                  <a:pt x="0" y="265"/>
                  <a:pt x="0" y="265"/>
                </a:cubicBezTo>
                <a:cubicBezTo>
                  <a:pt x="85" y="265"/>
                  <a:pt x="85" y="265"/>
                  <a:pt x="85" y="265"/>
                </a:cubicBezTo>
                <a:cubicBezTo>
                  <a:pt x="85" y="265"/>
                  <a:pt x="252" y="60"/>
                  <a:pt x="456" y="0"/>
                </a:cubicBezTo>
              </a:path>
            </a:pathLst>
          </a:custGeom>
          <a:solidFill>
            <a:srgbClr val="E8E8E8"/>
          </a:solidFill>
          <a:ln>
            <a:noFill/>
          </a:ln>
        </p:spPr>
        <p:style>
          <a:lnRef idx="0">
            <a:scrgbClr r="0" g="0" b="0"/>
          </a:lnRef>
          <a:fillRef idx="0">
            <a:scrgbClr r="0" g="0" b="0"/>
          </a:fillRef>
          <a:effectRef idx="0">
            <a:scrgbClr r="0" g="0" b="0"/>
          </a:effectRef>
          <a:fontRef idx="minor"/>
        </p:style>
      </p:sp>
      <p:sp>
        <p:nvSpPr>
          <p:cNvPr id="207" name="CustomShape 12"/>
          <p:cNvSpPr/>
          <p:nvPr/>
        </p:nvSpPr>
        <p:spPr>
          <a:xfrm>
            <a:off x="6358705" y="4012307"/>
            <a:ext cx="504768" cy="789048"/>
          </a:xfrm>
          <a:custGeom>
            <a:avLst/>
            <a:gdLst/>
            <a:ahLst/>
            <a:cxnLst/>
            <a:rect l="l" t="t" r="r" b="b"/>
            <a:pathLst>
              <a:path w="152" h="236">
                <a:moveTo>
                  <a:pt x="151" y="4"/>
                </a:moveTo>
                <a:cubicBezTo>
                  <a:pt x="146" y="3"/>
                  <a:pt x="140" y="1"/>
                  <a:pt x="135" y="0"/>
                </a:cubicBezTo>
                <a:cubicBezTo>
                  <a:pt x="128" y="5"/>
                  <a:pt x="0" y="107"/>
                  <a:pt x="20" y="235"/>
                </a:cubicBezTo>
                <a:cubicBezTo>
                  <a:pt x="55" y="235"/>
                  <a:pt x="55" y="235"/>
                  <a:pt x="55" y="235"/>
                </a:cubicBezTo>
                <a:cubicBezTo>
                  <a:pt x="29" y="103"/>
                  <a:pt x="151" y="4"/>
                  <a:pt x="151" y="4"/>
                </a:cubicBezTo>
              </a:path>
            </a:pathLst>
          </a:custGeom>
          <a:solidFill>
            <a:srgbClr val="E8E8E8"/>
          </a:solidFill>
          <a:ln>
            <a:noFill/>
          </a:ln>
        </p:spPr>
        <p:style>
          <a:lnRef idx="0">
            <a:scrgbClr r="0" g="0" b="0"/>
          </a:lnRef>
          <a:fillRef idx="0">
            <a:scrgbClr r="0" g="0" b="0"/>
          </a:fillRef>
          <a:effectRef idx="0">
            <a:scrgbClr r="0" g="0" b="0"/>
          </a:effectRef>
          <a:fontRef idx="minor"/>
        </p:style>
      </p:sp>
      <p:sp>
        <p:nvSpPr>
          <p:cNvPr id="208" name="CustomShape 13"/>
          <p:cNvSpPr/>
          <p:nvPr/>
        </p:nvSpPr>
        <p:spPr>
          <a:xfrm>
            <a:off x="4962188" y="3910930"/>
            <a:ext cx="1848876" cy="890690"/>
          </a:xfrm>
          <a:custGeom>
            <a:avLst/>
            <a:gdLst/>
            <a:ahLst/>
            <a:cxnLst/>
            <a:rect l="l" t="t" r="r" b="b"/>
            <a:pathLst>
              <a:path w="552" h="266">
                <a:moveTo>
                  <a:pt x="551" y="30"/>
                </a:moveTo>
                <a:cubicBezTo>
                  <a:pt x="492" y="14"/>
                  <a:pt x="432" y="4"/>
                  <a:pt x="371" y="0"/>
                </a:cubicBezTo>
                <a:cubicBezTo>
                  <a:pt x="167" y="60"/>
                  <a:pt x="0" y="265"/>
                  <a:pt x="0" y="265"/>
                </a:cubicBezTo>
                <a:cubicBezTo>
                  <a:pt x="436" y="265"/>
                  <a:pt x="436" y="265"/>
                  <a:pt x="436" y="265"/>
                </a:cubicBezTo>
                <a:cubicBezTo>
                  <a:pt x="416" y="137"/>
                  <a:pt x="544" y="35"/>
                  <a:pt x="551" y="30"/>
                </a:cubicBezTo>
              </a:path>
            </a:pathLst>
          </a:custGeom>
          <a:solidFill>
            <a:srgbClr val="969696"/>
          </a:solidFill>
          <a:ln>
            <a:noFill/>
          </a:ln>
        </p:spPr>
        <p:style>
          <a:lnRef idx="0">
            <a:scrgbClr r="0" g="0" b="0"/>
          </a:lnRef>
          <a:fillRef idx="0">
            <a:scrgbClr r="0" g="0" b="0"/>
          </a:fillRef>
          <a:effectRef idx="0">
            <a:scrgbClr r="0" g="0" b="0"/>
          </a:effectRef>
          <a:fontRef idx="minor"/>
        </p:style>
      </p:sp>
      <p:sp>
        <p:nvSpPr>
          <p:cNvPr id="211" name="CustomShape 16"/>
          <p:cNvSpPr/>
          <p:nvPr/>
        </p:nvSpPr>
        <p:spPr>
          <a:xfrm>
            <a:off x="2428288" y="3651796"/>
            <a:ext cx="430390" cy="437007"/>
          </a:xfrm>
          <a:custGeom>
            <a:avLst/>
            <a:gdLst/>
            <a:ahLst/>
            <a:cxnLst/>
            <a:rect l="l" t="t" r="r" b="b"/>
            <a:pathLst>
              <a:path w="130" h="131">
                <a:moveTo>
                  <a:pt x="129" y="95"/>
                </a:moveTo>
                <a:cubicBezTo>
                  <a:pt x="84" y="0"/>
                  <a:pt x="84" y="0"/>
                  <a:pt x="84" y="0"/>
                </a:cubicBezTo>
                <a:cubicBezTo>
                  <a:pt x="0" y="130"/>
                  <a:pt x="0" y="130"/>
                  <a:pt x="0" y="130"/>
                </a:cubicBezTo>
                <a:cubicBezTo>
                  <a:pt x="43" y="110"/>
                  <a:pt x="75" y="95"/>
                  <a:pt x="75" y="95"/>
                </a:cubicBezTo>
                <a:lnTo>
                  <a:pt x="129" y="95"/>
                </a:lnTo>
              </a:path>
            </a:pathLst>
          </a:custGeom>
          <a:solidFill>
            <a:srgbClr val="CEE8F4"/>
          </a:solidFill>
          <a:ln>
            <a:noFill/>
          </a:ln>
        </p:spPr>
        <p:style>
          <a:lnRef idx="0">
            <a:scrgbClr r="0" g="0" b="0"/>
          </a:lnRef>
          <a:fillRef idx="0">
            <a:scrgbClr r="0" g="0" b="0"/>
          </a:fillRef>
          <a:effectRef idx="0">
            <a:scrgbClr r="0" g="0" b="0"/>
          </a:effectRef>
          <a:fontRef idx="minor"/>
        </p:style>
      </p:sp>
      <p:sp>
        <p:nvSpPr>
          <p:cNvPr id="214" name="CustomShape 19"/>
          <p:cNvSpPr/>
          <p:nvPr/>
        </p:nvSpPr>
        <p:spPr>
          <a:xfrm>
            <a:off x="1754911" y="2585087"/>
            <a:ext cx="7306303" cy="2341469"/>
          </a:xfrm>
          <a:prstGeom prst="rect">
            <a:avLst/>
          </a:prstGeom>
          <a:noFill/>
          <a:ln>
            <a:noFill/>
          </a:ln>
        </p:spPr>
        <p:style>
          <a:lnRef idx="0">
            <a:scrgbClr r="0" g="0" b="0"/>
          </a:lnRef>
          <a:fillRef idx="0">
            <a:scrgbClr r="0" g="0" b="0"/>
          </a:fillRef>
          <a:effectRef idx="0">
            <a:scrgbClr r="0" g="0" b="0"/>
          </a:effectRef>
          <a:fontRef idx="minor"/>
        </p:style>
      </p:sp>
      <p:sp>
        <p:nvSpPr>
          <p:cNvPr id="215" name="TextShape 20"/>
          <p:cNvSpPr txBox="1"/>
          <p:nvPr/>
        </p:nvSpPr>
        <p:spPr>
          <a:xfrm>
            <a:off x="201961" y="217413"/>
            <a:ext cx="8741730" cy="674436"/>
          </a:xfrm>
          <a:prstGeom prst="rect">
            <a:avLst/>
          </a:prstGeom>
          <a:noFill/>
          <a:ln>
            <a:noFill/>
          </a:ln>
        </p:spPr>
        <p:txBody>
          <a:bodyPr lIns="107456" tIns="67226" rIns="107456" bIns="6722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
                  <a:solidFill>
                    <a:srgbClr val="FFFFFF"/>
                  </a:solidFill>
                </a:uFill>
                <a:latin typeface="Arial"/>
                <a:cs typeface="Arial"/>
                <a:sym typeface="Arial"/>
              </a:rPr>
              <a:t>Delivering the hybrid cloud</a:t>
            </a:r>
            <a:endParaRPr kumimoji="0" lang="en-US" sz="1029" b="0" i="0" u="none" strike="noStrike" kern="0" cap="none" spc="-1" normalizeH="0" baseline="0" noProof="0" dirty="0">
              <a:ln>
                <a:noFill/>
              </a:ln>
              <a:solidFill>
                <a:schemeClr val="bg1"/>
              </a:solidFill>
              <a:effectLst/>
              <a:uLnTx/>
              <a:uFill>
                <a:solidFill>
                  <a:srgbClr val="FFFFFF"/>
                </a:solidFill>
              </a:uFill>
              <a:latin typeface="Arial"/>
              <a:cs typeface="Arial"/>
              <a:sym typeface="Arial"/>
            </a:endParaRPr>
          </a:p>
        </p:txBody>
      </p:sp>
      <p:sp>
        <p:nvSpPr>
          <p:cNvPr id="216" name="TextShape 21"/>
          <p:cNvSpPr txBox="1"/>
          <p:nvPr/>
        </p:nvSpPr>
        <p:spPr>
          <a:xfrm>
            <a:off x="8269784" y="4899820"/>
            <a:ext cx="672054" cy="133934"/>
          </a:xfrm>
          <a:prstGeom prst="rect">
            <a:avLst/>
          </a:prstGeom>
          <a:noFill/>
          <a:ln>
            <a:noFill/>
          </a:ln>
        </p:spPr>
        <p:txBody>
          <a:bodyPr lIns="67226" tIns="33612" rIns="67226" bIns="33612" anchor="ctr"/>
          <a:lstStyle/>
          <a:p>
            <a:pPr marL="0" marR="0" lvl="0" indent="0" algn="r" defTabSz="672295" rtl="0" eaLnBrk="1" fontAlgn="auto" latinLnBrk="0" hangingPunct="1">
              <a:lnSpc>
                <a:spcPct val="100000"/>
              </a:lnSpc>
              <a:spcBef>
                <a:spcPts val="0"/>
              </a:spcBef>
              <a:spcAft>
                <a:spcPts val="0"/>
              </a:spcAft>
              <a:buClrTx/>
              <a:buSzTx/>
              <a:buFontTx/>
              <a:buNone/>
              <a:tabLst/>
              <a:defRPr/>
            </a:pPr>
            <a:fld id="{7244E5AA-155B-45F3-B35B-BB9287C26734}" type="slidenum">
              <a:rPr kumimoji="0" lang="en-US" sz="882" b="0" i="0" u="none" strike="noStrike" kern="0" cap="none" spc="-1" normalizeH="0" baseline="0" noProof="0">
                <a:ln>
                  <a:noFill/>
                </a:ln>
                <a:solidFill>
                  <a:srgbClr val="B8B8B8"/>
                </a:solidFill>
                <a:effectLst/>
                <a:uLnTx/>
                <a:uFill>
                  <a:solidFill>
                    <a:srgbClr val="FFFFFF"/>
                  </a:solidFill>
                </a:uFill>
                <a:latin typeface="Arial"/>
                <a:cs typeface="Arial"/>
                <a:sym typeface="Arial"/>
              </a:rPr>
              <a:pPr marL="0" marR="0" lvl="0" indent="0" algn="r" defTabSz="672295" rtl="0" eaLnBrk="1" fontAlgn="auto" latinLnBrk="0" hangingPunct="1">
                <a:lnSpc>
                  <a:spcPct val="100000"/>
                </a:lnSpc>
                <a:spcBef>
                  <a:spcPts val="0"/>
                </a:spcBef>
                <a:spcAft>
                  <a:spcPts val="0"/>
                </a:spcAft>
                <a:buClrTx/>
                <a:buSzTx/>
                <a:buFontTx/>
                <a:buNone/>
                <a:tabLst/>
                <a:defRPr/>
              </a:pPr>
              <a:t>16</a:t>
            </a:fld>
            <a:endParaRPr kumimoji="0" lang="en-US" sz="882" b="0" i="0" u="none" strike="noStrike" kern="0" cap="none" spc="-1" normalizeH="0" baseline="0" noProof="0" dirty="0">
              <a:ln>
                <a:noFill/>
              </a:ln>
              <a:solidFill>
                <a:srgbClr val="000000"/>
              </a:solidFill>
              <a:effectLst/>
              <a:uLnTx/>
              <a:uFill>
                <a:solidFill>
                  <a:srgbClr val="FFFFFF"/>
                </a:solidFill>
              </a:uFill>
              <a:latin typeface="Times New Roman"/>
              <a:cs typeface="Arial"/>
              <a:sym typeface="Arial"/>
            </a:endParaRPr>
          </a:p>
        </p:txBody>
      </p:sp>
      <p:sp>
        <p:nvSpPr>
          <p:cNvPr id="217" name="CustomShape 22"/>
          <p:cNvSpPr/>
          <p:nvPr/>
        </p:nvSpPr>
        <p:spPr>
          <a:xfrm>
            <a:off x="3462442" y="3736762"/>
            <a:ext cx="244046" cy="730022"/>
          </a:xfrm>
          <a:custGeom>
            <a:avLst/>
            <a:gdLst/>
            <a:ahLst/>
            <a:cxnLst/>
            <a:rect l="l" t="t" r="r" b="b"/>
            <a:pathLst>
              <a:path w="146" h="433">
                <a:moveTo>
                  <a:pt x="80" y="0"/>
                </a:moveTo>
                <a:lnTo>
                  <a:pt x="0" y="432"/>
                </a:lnTo>
                <a:lnTo>
                  <a:pt x="145" y="432"/>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50" name="CustomShape 23"/>
          <p:cNvSpPr/>
          <p:nvPr/>
        </p:nvSpPr>
        <p:spPr>
          <a:xfrm>
            <a:off x="1835113" y="1636693"/>
            <a:ext cx="1829024" cy="1791438"/>
          </a:xfrm>
          <a:prstGeom prst="rect">
            <a:avLst/>
          </a:prstGeom>
          <a:solidFill>
            <a:srgbClr val="5C2D91"/>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.NET integration and availability with Red Hat Enterprise Linux</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including Atomic Host, and OpenShift 
by Red Hat</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1" name="CustomShape 24"/>
          <p:cNvSpPr/>
          <p:nvPr/>
        </p:nvSpPr>
        <p:spPr>
          <a:xfrm>
            <a:off x="3655403" y="1636693"/>
            <a:ext cx="1829024" cy="1791438"/>
          </a:xfrm>
          <a:prstGeom prst="rect">
            <a:avLst/>
          </a:prstGeom>
          <a:solidFill>
            <a:srgbClr val="32145A"/>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Red Hat products offered and supported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Windows supported on Red Hat Enterprise Linux OpenStack</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Platform and Red Hat Enterprise Virtualization</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2" name="CustomShape 25"/>
          <p:cNvSpPr/>
          <p:nvPr/>
        </p:nvSpPr>
        <p:spPr>
          <a:xfrm>
            <a:off x="5485221" y="1636693"/>
            <a:ext cx="1829024" cy="1791438"/>
          </a:xfrm>
          <a:prstGeom prst="rect">
            <a:avLst/>
          </a:prstGeom>
          <a:solidFill>
            <a:srgbClr val="A8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Management tooling integration for 
open hybrid cloud implementations with Red Hat CloudForms</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3" name="CustomShape 26"/>
          <p:cNvSpPr/>
          <p:nvPr/>
        </p:nvSpPr>
        <p:spPr>
          <a:xfrm>
            <a:off x="7314774" y="1636693"/>
            <a:ext cx="1829024" cy="1791438"/>
          </a:xfrm>
          <a:prstGeom prst="rect">
            <a:avLst/>
          </a:prstGeom>
          <a:solidFill>
            <a:srgbClr val="7E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joins the Red Hat Certified Cloud and Service Provider program (CCSP)</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0" name="CustomShape 27"/>
          <p:cNvSpPr/>
          <p:nvPr/>
        </p:nvSpPr>
        <p:spPr>
          <a:xfrm>
            <a:off x="0" y="1636693"/>
            <a:ext cx="1834583" cy="1791438"/>
          </a:xfrm>
          <a:prstGeom prst="rect">
            <a:avLst/>
          </a:prstGeom>
          <a:solidFill>
            <a:srgbClr val="8064A2"/>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Integrated support services for hybrid clouds, including 
Red Hat</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products in 
on-premises customer environments and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1" name="CustomShape 28"/>
          <p:cNvSpPr/>
          <p:nvPr/>
        </p:nvSpPr>
        <p:spPr>
          <a:xfrm>
            <a:off x="174962" y="963580"/>
            <a:ext cx="1307316" cy="781637"/>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2" name="CustomShape 29"/>
          <p:cNvSpPr/>
          <p:nvPr/>
        </p:nvSpPr>
        <p:spPr>
          <a:xfrm>
            <a:off x="3854186" y="963581"/>
            <a:ext cx="1307316" cy="782166"/>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3" name="CustomShape 30"/>
          <p:cNvSpPr/>
          <p:nvPr/>
        </p:nvSpPr>
        <p:spPr>
          <a:xfrm>
            <a:off x="7560408" y="963580"/>
            <a:ext cx="1307316" cy="781637"/>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4" name="CustomShape 31"/>
          <p:cNvSpPr/>
          <p:nvPr/>
        </p:nvSpPr>
        <p:spPr>
          <a:xfrm>
            <a:off x="5711797" y="972845"/>
            <a:ext cx="1307316" cy="782166"/>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9" name="CustomShape 28"/>
          <p:cNvSpPr/>
          <p:nvPr/>
        </p:nvSpPr>
        <p:spPr>
          <a:xfrm>
            <a:off x="1987972" y="975680"/>
            <a:ext cx="1307316" cy="781637"/>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pic>
        <p:nvPicPr>
          <p:cNvPr id="31" name="Picture 3"/>
          <p:cNvPicPr/>
          <p:nvPr/>
        </p:nvPicPr>
        <p:blipFill>
          <a:blip r:embed="rId3"/>
          <a:stretch/>
        </p:blipFill>
        <p:spPr>
          <a:xfrm>
            <a:off x="307979" y="4406831"/>
            <a:ext cx="946531" cy="305218"/>
          </a:xfrm>
          <a:prstGeom prst="rect">
            <a:avLst/>
          </a:prstGeom>
          <a:ln>
            <a:noFill/>
          </a:ln>
        </p:spPr>
      </p:pic>
    </p:spTree>
    <p:extLst>
      <p:ext uri="{BB962C8B-B14F-4D97-AF65-F5344CB8AC3E}">
        <p14:creationId xmlns:p14="http://schemas.microsoft.com/office/powerpoint/2010/main" val="3917652392"/>
      </p:ext>
    </p:extLst>
  </p:cSld>
  <p:clrMapOvr>
    <a:masterClrMapping/>
  </p:clrMapOvr>
  <p:transition spd="slow">
    <p:wipe/>
  </p:transition>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35" presetClass="path" presetSubtype="0" decel="100000" fill="hold" nodeType="withEffect">
                                  <p:stCondLst>
                                    <p:cond delay="0"/>
                                  </p:stCondLst>
                                  <p:childTnLst>
                                    <p:animMotion origin="layout" path="M 1.91218E-6 1.80663E-6 L -0.03459 1.80663E-6 " pathEditMode="relative" rAng="0" ptsTypes="AA">
                                      <p:cBhvr>
                                        <p:cTn id="9" dur="500" spd="-100000" fill="hold"/>
                                        <p:tgtEl>
                                          <p:spTgt spid="31"/>
                                        </p:tgtEl>
                                        <p:attrNameLst>
                                          <p:attrName>ppt_x</p:attrName>
                                          <p:attrName>ppt_y</p:attrName>
                                        </p:attrNameLst>
                                      </p:cBhvr>
                                      <p:rCtr x="-17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 y="4013359"/>
            <a:ext cx="9144000" cy="7783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123" y="1471599"/>
            <a:ext cx="533373" cy="842639"/>
          </a:xfrm>
          <a:prstGeom prst="rect">
            <a:avLst/>
          </a:prstGeom>
        </p:spPr>
      </p:pic>
      <p:sp>
        <p:nvSpPr>
          <p:cNvPr id="4" name="Slide Number Placeholder 3"/>
          <p:cNvSpPr>
            <a:spLocks noGrp="1"/>
          </p:cNvSpPr>
          <p:nvPr>
            <p:ph type="sldNum" sz="quarter" idx="4"/>
          </p:nvPr>
        </p:nvSpPr>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17</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sp>
        <p:nvSpPr>
          <p:cNvPr id="11" name="Title 10"/>
          <p:cNvSpPr>
            <a:spLocks noGrp="1"/>
          </p:cNvSpPr>
          <p:nvPr>
            <p:ph type="title"/>
          </p:nvPr>
        </p:nvSpPr>
        <p:spPr>
          <a:xfrm>
            <a:off x="0" y="366"/>
            <a:ext cx="8741880" cy="460218"/>
          </a:xfrm>
        </p:spPr>
        <p:txBody>
          <a:bodyPr/>
          <a:lstStyle/>
          <a:p>
            <a:pPr marL="252062">
              <a:spcBef>
                <a:spcPts val="0"/>
              </a:spcBef>
              <a:spcAft>
                <a:spcPts val="441"/>
              </a:spcAft>
            </a:pPr>
            <a:r>
              <a:rPr lang="en-US" sz="2941" b="1" dirty="0">
                <a:gradFill>
                  <a:gsLst>
                    <a:gs pos="1250">
                      <a:srgbClr val="505050"/>
                    </a:gs>
                    <a:gs pos="100000">
                      <a:srgbClr val="505050"/>
                    </a:gs>
                  </a:gsLst>
                  <a:lin ang="5400000" scaled="0"/>
                </a:gradFill>
                <a:latin typeface="Segoe UI Light"/>
              </a:rPr>
              <a:t>Integrated Support</a:t>
            </a:r>
          </a:p>
        </p:txBody>
      </p:sp>
      <p:sp>
        <p:nvSpPr>
          <p:cNvPr id="5" name="Text Placeholder 1"/>
          <p:cNvSpPr>
            <a:spLocks noGrp="1"/>
          </p:cNvSpPr>
          <p:nvPr>
            <p:ph type="body" sz="quarter" idx="10"/>
          </p:nvPr>
        </p:nvSpPr>
        <p:spPr>
          <a:xfrm>
            <a:off x="270511" y="620640"/>
            <a:ext cx="8200859" cy="2980828"/>
          </a:xfrm>
        </p:spPr>
        <p:txBody>
          <a:bodyPr/>
          <a:lstStyle/>
          <a:p>
            <a:pPr marL="177378" lvl="1" indent="0">
              <a:lnSpc>
                <a:spcPct val="100000"/>
              </a:lnSpc>
              <a:spcBef>
                <a:spcPts val="882"/>
              </a:spcBef>
              <a:spcAft>
                <a:spcPts val="882"/>
              </a:spcAft>
              <a:buNone/>
            </a:pPr>
            <a:r>
              <a:rPr lang="en-US" sz="1471" dirty="0">
                <a:solidFill>
                  <a:schemeClr val="tx1"/>
                </a:solidFill>
              </a:rPr>
              <a:t>Red Hat and Microsoft have created an </a:t>
            </a:r>
            <a:r>
              <a:rPr lang="en-US" b="1" dirty="0">
                <a:solidFill>
                  <a:schemeClr val="tx1"/>
                </a:solidFill>
              </a:rPr>
              <a:t>industry-changing integrated support </a:t>
            </a:r>
            <a:r>
              <a:rPr lang="en-US" sz="1471" dirty="0">
                <a:solidFill>
                  <a:schemeClr val="tx1"/>
                </a:solidFill>
              </a:rPr>
              <a:t>model for customers using Red Hat solutions in Azure.  We are working side-by-side to solve common problems and to provide the </a:t>
            </a:r>
            <a:r>
              <a:rPr lang="en-US" b="1" dirty="0">
                <a:solidFill>
                  <a:schemeClr val="tx1"/>
                </a:solidFill>
              </a:rPr>
              <a:t>enterprise-grade </a:t>
            </a:r>
            <a:r>
              <a:rPr lang="en-US" sz="1471" dirty="0">
                <a:solidFill>
                  <a:schemeClr val="tx1"/>
                </a:solidFill>
              </a:rPr>
              <a:t>support that customers rely on in their datacenters.</a:t>
            </a:r>
          </a:p>
          <a:p>
            <a:pPr marL="177378" lvl="1" indent="0">
              <a:spcBef>
                <a:spcPts val="441"/>
              </a:spcBef>
              <a:spcAft>
                <a:spcPts val="441"/>
              </a:spcAft>
              <a:buNone/>
            </a:pPr>
            <a:r>
              <a:rPr lang="en-US" sz="1324" b="1" dirty="0">
                <a:solidFill>
                  <a:schemeClr val="tx1"/>
                </a:solidFill>
              </a:rPr>
              <a:t>Highlights</a:t>
            </a:r>
            <a:r>
              <a:rPr lang="en-US" sz="1471" dirty="0">
                <a:solidFill>
                  <a:schemeClr val="tx1"/>
                </a:solidFill>
              </a:rPr>
              <a:t>:</a:t>
            </a:r>
          </a:p>
          <a:p>
            <a:pPr marL="546195" lvl="2" indent="-210112">
              <a:spcBef>
                <a:spcPts val="441"/>
              </a:spcBef>
              <a:spcAft>
                <a:spcPts val="441"/>
              </a:spcAft>
            </a:pPr>
            <a:r>
              <a:rPr lang="en-US" sz="1324" dirty="0">
                <a:solidFill>
                  <a:schemeClr val="tx1"/>
                </a:solidFill>
              </a:rPr>
              <a:t>Red Hat participation in Azure forums</a:t>
            </a:r>
          </a:p>
          <a:p>
            <a:pPr marL="546195" lvl="2" indent="-210112">
              <a:spcBef>
                <a:spcPts val="441"/>
              </a:spcBef>
              <a:spcAft>
                <a:spcPts val="441"/>
              </a:spcAft>
            </a:pPr>
            <a:r>
              <a:rPr lang="en-US" sz="1324" dirty="0">
                <a:solidFill>
                  <a:schemeClr val="tx1"/>
                </a:solidFill>
              </a:rPr>
              <a:t>Red Hat &amp; Microsoft security response team collaboration</a:t>
            </a:r>
          </a:p>
          <a:p>
            <a:pPr marL="546195" lvl="2" indent="-210112">
              <a:spcBef>
                <a:spcPts val="441"/>
              </a:spcBef>
              <a:spcAft>
                <a:spcPts val="441"/>
              </a:spcAft>
            </a:pPr>
            <a:r>
              <a:rPr lang="en-US" sz="1324" dirty="0">
                <a:solidFill>
                  <a:schemeClr val="tx1"/>
                </a:solidFill>
              </a:rPr>
              <a:t>Support staff from Red Hat &amp; Microsoft co-located @Redmond</a:t>
            </a:r>
          </a:p>
          <a:p>
            <a:pPr marL="546195" lvl="2" indent="-210112">
              <a:spcBef>
                <a:spcPts val="441"/>
              </a:spcBef>
              <a:spcAft>
                <a:spcPts val="441"/>
              </a:spcAft>
            </a:pPr>
            <a:r>
              <a:rPr lang="en-US" sz="1324" dirty="0">
                <a:solidFill>
                  <a:schemeClr val="tx1"/>
                </a:solidFill>
              </a:rPr>
              <a:t>Integrated ticketing systems </a:t>
            </a:r>
          </a:p>
          <a:p>
            <a:pPr marL="546195" lvl="2" indent="-210112">
              <a:spcBef>
                <a:spcPts val="441"/>
              </a:spcBef>
              <a:spcAft>
                <a:spcPts val="441"/>
              </a:spcAft>
            </a:pPr>
            <a:r>
              <a:rPr lang="en-US" sz="1324" dirty="0">
                <a:solidFill>
                  <a:schemeClr val="tx1"/>
                </a:solidFill>
              </a:rPr>
              <a:t>Red Hat Technical Account Management &amp; Microsoft Premier Services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623" y="1746025"/>
            <a:ext cx="533373" cy="8426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9146" y="2052974"/>
            <a:ext cx="528891" cy="860568"/>
          </a:xfrm>
          <a:prstGeom prst="rect">
            <a:avLst/>
          </a:prstGeom>
        </p:spPr>
      </p:pic>
      <p:sp>
        <p:nvSpPr>
          <p:cNvPr id="14" name="Rectangle 13"/>
          <p:cNvSpPr/>
          <p:nvPr/>
        </p:nvSpPr>
        <p:spPr bwMode="auto">
          <a:xfrm>
            <a:off x="1" y="4013360"/>
            <a:ext cx="9144000" cy="77834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16" name="Picture 15"/>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0511" y="3686669"/>
            <a:ext cx="1092802" cy="895491"/>
          </a:xfrm>
          <a:prstGeom prst="rect">
            <a:avLst/>
          </a:prstGeom>
        </p:spPr>
      </p:pic>
    </p:spTree>
    <p:extLst>
      <p:ext uri="{BB962C8B-B14F-4D97-AF65-F5344CB8AC3E}">
        <p14:creationId xmlns:p14="http://schemas.microsoft.com/office/powerpoint/2010/main" val="22494982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marL="252062">
              <a:spcBef>
                <a:spcPts val="0"/>
              </a:spcBef>
              <a:spcAft>
                <a:spcPts val="441"/>
              </a:spcAft>
            </a:pPr>
            <a:r>
              <a:rPr lang="en-US" sz="2941" b="1" dirty="0">
                <a:solidFill>
                  <a:schemeClr val="tx1"/>
                </a:solidFill>
                <a:latin typeface="Segoe UI Light"/>
              </a:rPr>
              <a:t>Container Solutions in Azure</a:t>
            </a:r>
          </a:p>
        </p:txBody>
      </p:sp>
      <p:sp>
        <p:nvSpPr>
          <p:cNvPr id="5" name="Text Placeholder 1"/>
          <p:cNvSpPr>
            <a:spLocks noGrp="1"/>
          </p:cNvSpPr>
          <p:nvPr>
            <p:ph type="body" sz="quarter" idx="10"/>
          </p:nvPr>
        </p:nvSpPr>
        <p:spPr>
          <a:xfrm>
            <a:off x="201930" y="891883"/>
            <a:ext cx="4984729" cy="3539559"/>
          </a:xfrm>
        </p:spPr>
        <p:txBody>
          <a:bodyPr/>
          <a:lstStyle/>
          <a:p>
            <a:pPr marL="177378" lvl="1" indent="0">
              <a:lnSpc>
                <a:spcPct val="100000"/>
              </a:lnSpc>
              <a:spcBef>
                <a:spcPts val="882"/>
              </a:spcBef>
              <a:spcAft>
                <a:spcPts val="882"/>
              </a:spcAft>
              <a:buNone/>
            </a:pPr>
            <a:r>
              <a:rPr lang="en-US" sz="1471" dirty="0">
                <a:solidFill>
                  <a:schemeClr val="tx1"/>
                </a:solidFill>
              </a:rPr>
              <a:t>Solutions that run on Linux in Azure</a:t>
            </a:r>
          </a:p>
          <a:p>
            <a:pPr marL="177378" lvl="1" indent="0">
              <a:spcBef>
                <a:spcPts val="441"/>
              </a:spcBef>
              <a:spcAft>
                <a:spcPts val="441"/>
              </a:spcAft>
              <a:buNone/>
            </a:pPr>
            <a:r>
              <a:rPr lang="en-US" sz="1324" b="1" dirty="0">
                <a:solidFill>
                  <a:schemeClr val="tx1"/>
                </a:solidFill>
              </a:rPr>
              <a:t>Platforms</a:t>
            </a:r>
            <a:r>
              <a:rPr lang="en-US" sz="1471" dirty="0">
                <a:solidFill>
                  <a:schemeClr val="tx1"/>
                </a:solidFill>
              </a:rPr>
              <a:t>:</a:t>
            </a:r>
          </a:p>
          <a:p>
            <a:pPr marL="546195" lvl="2" indent="-210112">
              <a:spcBef>
                <a:spcPts val="441"/>
              </a:spcBef>
              <a:spcAft>
                <a:spcPts val="441"/>
              </a:spcAft>
            </a:pPr>
            <a:r>
              <a:rPr lang="en-US" sz="1324" dirty="0">
                <a:solidFill>
                  <a:schemeClr val="tx1"/>
                </a:solidFill>
              </a:rPr>
              <a:t>Red Hat OpenShift</a:t>
            </a:r>
          </a:p>
          <a:p>
            <a:pPr marL="679533" lvl="3" indent="-210112">
              <a:spcBef>
                <a:spcPts val="441"/>
              </a:spcBef>
              <a:spcAft>
                <a:spcPts val="441"/>
              </a:spcAft>
            </a:pPr>
            <a:r>
              <a:rPr lang="en-US" sz="1177" dirty="0">
                <a:solidFill>
                  <a:schemeClr val="tx1"/>
                </a:solidFill>
              </a:rPr>
              <a:t>Kubernetes</a:t>
            </a:r>
          </a:p>
          <a:p>
            <a:pPr marL="546195" lvl="2" indent="-210112">
              <a:spcBef>
                <a:spcPts val="441"/>
              </a:spcBef>
              <a:spcAft>
                <a:spcPts val="441"/>
              </a:spcAft>
            </a:pPr>
            <a:r>
              <a:rPr lang="en-US" sz="1324" dirty="0">
                <a:solidFill>
                  <a:schemeClr val="tx1"/>
                </a:solidFill>
              </a:rPr>
              <a:t>Docker Datacenter</a:t>
            </a:r>
          </a:p>
          <a:p>
            <a:pPr marL="679533" lvl="3" indent="-210112">
              <a:spcBef>
                <a:spcPts val="441"/>
              </a:spcBef>
              <a:spcAft>
                <a:spcPts val="441"/>
              </a:spcAft>
            </a:pPr>
            <a:r>
              <a:rPr lang="en-US" sz="1177" dirty="0">
                <a:solidFill>
                  <a:schemeClr val="tx1"/>
                </a:solidFill>
              </a:rPr>
              <a:t>Swarm - </a:t>
            </a:r>
          </a:p>
          <a:p>
            <a:pPr marL="546195" lvl="2" indent="-210112">
              <a:spcBef>
                <a:spcPts val="441"/>
              </a:spcBef>
              <a:spcAft>
                <a:spcPts val="441"/>
              </a:spcAft>
            </a:pPr>
            <a:r>
              <a:rPr lang="en-US" sz="1324" dirty="0">
                <a:solidFill>
                  <a:schemeClr val="tx1"/>
                </a:solidFill>
              </a:rPr>
              <a:t>Deis</a:t>
            </a:r>
          </a:p>
          <a:p>
            <a:pPr marL="679533" lvl="3" indent="-210112">
              <a:spcBef>
                <a:spcPts val="441"/>
              </a:spcBef>
              <a:spcAft>
                <a:spcPts val="441"/>
              </a:spcAft>
            </a:pPr>
            <a:r>
              <a:rPr lang="en-US" sz="1177" dirty="0">
                <a:solidFill>
                  <a:schemeClr val="tx1"/>
                </a:solidFill>
              </a:rPr>
              <a:t>Kubernetes – Open Source Heroku</a:t>
            </a:r>
          </a:p>
          <a:p>
            <a:pPr marL="546195" lvl="2" indent="-210112">
              <a:spcBef>
                <a:spcPts val="441"/>
              </a:spcBef>
              <a:spcAft>
                <a:spcPts val="441"/>
              </a:spcAft>
            </a:pPr>
            <a:r>
              <a:rPr lang="en-US" sz="1324" dirty="0">
                <a:solidFill>
                  <a:schemeClr val="tx1"/>
                </a:solidFill>
              </a:rPr>
              <a:t>DC / OS</a:t>
            </a:r>
          </a:p>
          <a:p>
            <a:pPr marL="679533" lvl="3" indent="-210112">
              <a:spcBef>
                <a:spcPts val="441"/>
              </a:spcBef>
              <a:spcAft>
                <a:spcPts val="441"/>
              </a:spcAft>
            </a:pPr>
            <a:r>
              <a:rPr lang="en-US" sz="1177" dirty="0" err="1">
                <a:solidFill>
                  <a:schemeClr val="tx1"/>
                </a:solidFill>
              </a:rPr>
              <a:t>Mesos</a:t>
            </a:r>
            <a:r>
              <a:rPr lang="en-US" sz="1177" dirty="0">
                <a:solidFill>
                  <a:schemeClr val="tx1"/>
                </a:solidFill>
              </a:rPr>
              <a:t> – Mesosphere Enterprise Offering</a:t>
            </a:r>
          </a:p>
          <a:p>
            <a:pPr marL="546195" lvl="2" indent="-210112">
              <a:spcBef>
                <a:spcPts val="441"/>
              </a:spcBef>
              <a:spcAft>
                <a:spcPts val="441"/>
              </a:spcAft>
            </a:pPr>
            <a:r>
              <a:rPr lang="en-US" sz="1324" dirty="0">
                <a:solidFill>
                  <a:schemeClr val="tx1"/>
                </a:solidFill>
              </a:rPr>
              <a:t>ACS</a:t>
            </a:r>
          </a:p>
          <a:p>
            <a:pPr marL="679533" lvl="3" indent="-210112">
              <a:spcBef>
                <a:spcPts val="441"/>
              </a:spcBef>
              <a:spcAft>
                <a:spcPts val="441"/>
              </a:spcAft>
            </a:pPr>
            <a:r>
              <a:rPr lang="en-US" sz="1177" dirty="0" err="1">
                <a:solidFill>
                  <a:schemeClr val="tx1"/>
                </a:solidFill>
              </a:rPr>
              <a:t>Mesos</a:t>
            </a:r>
            <a:r>
              <a:rPr lang="en-US" sz="1177" dirty="0">
                <a:solidFill>
                  <a:schemeClr val="tx1"/>
                </a:solidFill>
              </a:rPr>
              <a:t>, Swarm, and Kubernetes coming soon!</a:t>
            </a:r>
          </a:p>
        </p:txBody>
      </p:sp>
      <p:sp>
        <p:nvSpPr>
          <p:cNvPr id="4" name="Slide Number Placeholder 3"/>
          <p:cNvSpPr>
            <a:spLocks noGrp="1"/>
          </p:cNvSpPr>
          <p:nvPr>
            <p:ph type="sldNum" sz="quarter" idx="4294967295"/>
          </p:nvPr>
        </p:nvSpPr>
        <p:spPr>
          <a:xfrm>
            <a:off x="8470900" y="4900613"/>
            <a:ext cx="673100" cy="133350"/>
          </a:xfrm>
          <a:prstGeom prst="rect">
            <a:avLst/>
          </a:prstGeom>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18</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pic>
        <p:nvPicPr>
          <p:cNvPr id="13" name="Picture 12"/>
          <p:cNvPicPr>
            <a:picLocks noChangeAspect="1"/>
          </p:cNvPicPr>
          <p:nvPr/>
        </p:nvPicPr>
        <p:blipFill>
          <a:blip r:embed="rId3"/>
          <a:stretch>
            <a:fillRect/>
          </a:stretch>
        </p:blipFill>
        <p:spPr>
          <a:xfrm>
            <a:off x="5522823" y="2420942"/>
            <a:ext cx="1160034" cy="994315"/>
          </a:xfrm>
          <a:prstGeom prst="rect">
            <a:avLst/>
          </a:prstGeom>
        </p:spPr>
      </p:pic>
      <p:pic>
        <p:nvPicPr>
          <p:cNvPr id="15" name="Picture 14"/>
          <p:cNvPicPr>
            <a:picLocks noChangeAspect="1"/>
          </p:cNvPicPr>
          <p:nvPr/>
        </p:nvPicPr>
        <p:blipFill>
          <a:blip r:embed="rId4"/>
          <a:stretch>
            <a:fillRect/>
          </a:stretch>
        </p:blipFill>
        <p:spPr>
          <a:xfrm>
            <a:off x="6166849" y="3620074"/>
            <a:ext cx="1510088" cy="548665"/>
          </a:xfrm>
          <a:prstGeom prst="rect">
            <a:avLst/>
          </a:prstGeom>
        </p:spPr>
      </p:pic>
      <p:pic>
        <p:nvPicPr>
          <p:cNvPr id="17" name="Picture 16"/>
          <p:cNvPicPr>
            <a:picLocks noChangeAspect="1"/>
          </p:cNvPicPr>
          <p:nvPr/>
        </p:nvPicPr>
        <p:blipFill>
          <a:blip r:embed="rId5"/>
          <a:stretch>
            <a:fillRect/>
          </a:stretch>
        </p:blipFill>
        <p:spPr>
          <a:xfrm>
            <a:off x="6600502" y="2459194"/>
            <a:ext cx="2007144" cy="903367"/>
          </a:xfrm>
          <a:prstGeom prst="rect">
            <a:avLst/>
          </a:prstGeom>
        </p:spPr>
      </p:pic>
      <p:sp>
        <p:nvSpPr>
          <p:cNvPr id="18" name="Title 10"/>
          <p:cNvSpPr txBox="1">
            <a:spLocks/>
          </p:cNvSpPr>
          <p:nvPr/>
        </p:nvSpPr>
        <p:spPr>
          <a:xfrm>
            <a:off x="4923668" y="1283982"/>
            <a:ext cx="3883782" cy="1008204"/>
          </a:xfrm>
          <a:prstGeom prst="rect">
            <a:avLst/>
          </a:prstGeom>
        </p:spPr>
        <p:txBody>
          <a:bodyPr vert="horz" wrap="square" lIns="146304" tIns="91440" rIns="146304" bIns="91440" rtlCol="0" anchor="t">
            <a:noAutofit/>
          </a:bodyPr>
          <a:lst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2062">
              <a:spcBef>
                <a:spcPts val="0"/>
              </a:spcBef>
              <a:spcAft>
                <a:spcPts val="441"/>
              </a:spcAft>
            </a:pPr>
            <a:r>
              <a:rPr lang="en-US" sz="2941" b="1" dirty="0">
                <a:solidFill>
                  <a:schemeClr val="tx1"/>
                </a:solidFill>
                <a:latin typeface="Segoe UI Light"/>
              </a:rPr>
              <a:t>Orchestrators Now Supported in Azure</a:t>
            </a:r>
          </a:p>
        </p:txBody>
      </p:sp>
    </p:spTree>
    <p:extLst>
      <p:ext uri="{BB962C8B-B14F-4D97-AF65-F5344CB8AC3E}">
        <p14:creationId xmlns:p14="http://schemas.microsoft.com/office/powerpoint/2010/main" val="21231229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Sharing with customers</a:t>
            </a:r>
          </a:p>
        </p:txBody>
      </p:sp>
      <p:pic>
        <p:nvPicPr>
          <p:cNvPr id="4" name="Picture 3">
            <a:hlinkClick r:id="rId3"/>
          </p:cNvPr>
          <p:cNvPicPr>
            <a:picLocks noChangeAspect="1"/>
          </p:cNvPicPr>
          <p:nvPr/>
        </p:nvPicPr>
        <p:blipFill>
          <a:blip r:embed="rId4"/>
          <a:stretch>
            <a:fillRect/>
          </a:stretch>
        </p:blipFill>
        <p:spPr>
          <a:xfrm>
            <a:off x="370009" y="1457867"/>
            <a:ext cx="2482517" cy="1786201"/>
          </a:xfrm>
          <a:prstGeom prst="rect">
            <a:avLst/>
          </a:prstGeom>
          <a:ln>
            <a:noFill/>
          </a:ln>
          <a:effectLst>
            <a:outerShdw blurRad="292100" dist="139700" dir="2700000" algn="tl" rotWithShape="0">
              <a:srgbClr val="333333">
                <a:alpha val="65000"/>
              </a:srgbClr>
            </a:outerShdw>
          </a:effectLst>
        </p:spPr>
      </p:pic>
      <p:pic>
        <p:nvPicPr>
          <p:cNvPr id="5" name="Picture 4">
            <a:hlinkClick r:id="rId5"/>
          </p:cNvPr>
          <p:cNvPicPr>
            <a:picLocks noChangeAspect="1"/>
          </p:cNvPicPr>
          <p:nvPr/>
        </p:nvPicPr>
        <p:blipFill rotWithShape="1">
          <a:blip r:embed="rId6"/>
          <a:srcRect t="13384" b="9388"/>
          <a:stretch/>
        </p:blipFill>
        <p:spPr>
          <a:xfrm>
            <a:off x="3451469" y="1457868"/>
            <a:ext cx="2093180" cy="1761334"/>
          </a:xfrm>
          <a:prstGeom prst="rect">
            <a:avLst/>
          </a:prstGeom>
          <a:ln>
            <a:noFill/>
          </a:ln>
          <a:effectLst>
            <a:outerShdw blurRad="292100" dist="139700" dir="2700000" algn="tl" rotWithShape="0">
              <a:srgbClr val="333333">
                <a:alpha val="65000"/>
              </a:srgbClr>
            </a:outerShdw>
          </a:effectLst>
        </p:spPr>
      </p:pic>
      <p:pic>
        <p:nvPicPr>
          <p:cNvPr id="6" name="Picture 5">
            <a:hlinkClick r:id="rId7"/>
          </p:cNvPr>
          <p:cNvPicPr>
            <a:picLocks noChangeAspect="1"/>
          </p:cNvPicPr>
          <p:nvPr/>
        </p:nvPicPr>
        <p:blipFill>
          <a:blip r:embed="rId8"/>
          <a:stretch>
            <a:fillRect/>
          </a:stretch>
        </p:blipFill>
        <p:spPr>
          <a:xfrm>
            <a:off x="6140744" y="1457868"/>
            <a:ext cx="2353142" cy="1761334"/>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354134" y="1069442"/>
            <a:ext cx="2287849" cy="280133"/>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324" b="1" dirty="0">
                <a:solidFill>
                  <a:schemeClr val="tx2"/>
                </a:solidFill>
                <a:latin typeface="+mj-lt"/>
              </a:rPr>
              <a:t>Open Cloud Cases</a:t>
            </a:r>
          </a:p>
        </p:txBody>
      </p:sp>
      <p:sp>
        <p:nvSpPr>
          <p:cNvPr id="10" name="TextBox 9"/>
          <p:cNvSpPr txBox="1"/>
          <p:nvPr/>
        </p:nvSpPr>
        <p:spPr>
          <a:xfrm>
            <a:off x="370008" y="1115060"/>
            <a:ext cx="2482517" cy="280133"/>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324" b="1" dirty="0">
                <a:solidFill>
                  <a:schemeClr val="tx2"/>
                </a:solidFill>
                <a:latin typeface="+mj-lt"/>
              </a:rPr>
              <a:t>Open Source Hub</a:t>
            </a:r>
          </a:p>
        </p:txBody>
      </p:sp>
      <p:sp>
        <p:nvSpPr>
          <p:cNvPr id="11" name="TextBox 10"/>
          <p:cNvSpPr txBox="1"/>
          <p:nvPr/>
        </p:nvSpPr>
        <p:spPr>
          <a:xfrm>
            <a:off x="6076056" y="1069442"/>
            <a:ext cx="2482517" cy="280133"/>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324" b="1" dirty="0">
                <a:solidFill>
                  <a:schemeClr val="tx2"/>
                </a:solidFill>
                <a:latin typeface="+mj-lt"/>
              </a:rPr>
              <a:t>Open Cloud Book</a:t>
            </a:r>
          </a:p>
        </p:txBody>
      </p:sp>
      <p:sp>
        <p:nvSpPr>
          <p:cNvPr id="12" name="TextBox 11"/>
          <p:cNvSpPr txBox="1"/>
          <p:nvPr/>
        </p:nvSpPr>
        <p:spPr>
          <a:xfrm>
            <a:off x="3314450" y="3911456"/>
            <a:ext cx="2287849" cy="280133"/>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176" dirty="0">
                <a:solidFill>
                  <a:schemeClr val="tx2"/>
                </a:solidFill>
                <a:latin typeface="+mj-lt"/>
              </a:rPr>
              <a:t>aka.ms/</a:t>
            </a:r>
            <a:r>
              <a:rPr lang="en-US" sz="1176" dirty="0" err="1">
                <a:solidFill>
                  <a:schemeClr val="tx2"/>
                </a:solidFill>
                <a:latin typeface="+mj-lt"/>
              </a:rPr>
              <a:t>opencloudcases</a:t>
            </a:r>
            <a:endParaRPr lang="en-US" sz="1176" dirty="0">
              <a:solidFill>
                <a:schemeClr val="tx2"/>
              </a:solidFill>
              <a:latin typeface="+mj-lt"/>
            </a:endParaRPr>
          </a:p>
          <a:p>
            <a:pPr algn="ctr" defTabSz="672358">
              <a:lnSpc>
                <a:spcPct val="90000"/>
              </a:lnSpc>
              <a:spcAft>
                <a:spcPts val="441"/>
              </a:spcAft>
              <a:defRPr/>
            </a:pPr>
            <a:endParaRPr lang="en-US" sz="1176" dirty="0">
              <a:solidFill>
                <a:schemeClr val="tx2"/>
              </a:solidFill>
              <a:latin typeface="+mj-lt"/>
            </a:endParaRPr>
          </a:p>
          <a:p>
            <a:pPr algn="ctr" defTabSz="672358">
              <a:lnSpc>
                <a:spcPct val="90000"/>
              </a:lnSpc>
              <a:spcAft>
                <a:spcPts val="441"/>
              </a:spcAft>
              <a:defRPr/>
            </a:pPr>
            <a:r>
              <a:rPr lang="en-US" sz="1176" dirty="0">
                <a:solidFill>
                  <a:schemeClr val="tx2"/>
                </a:solidFill>
                <a:latin typeface="+mj-lt"/>
              </a:rPr>
              <a:t>Explore blueprints and download whitepapers and architecture diagrams</a:t>
            </a:r>
          </a:p>
        </p:txBody>
      </p:sp>
      <p:sp>
        <p:nvSpPr>
          <p:cNvPr id="13" name="TextBox 12"/>
          <p:cNvSpPr txBox="1"/>
          <p:nvPr/>
        </p:nvSpPr>
        <p:spPr>
          <a:xfrm>
            <a:off x="330324" y="3414830"/>
            <a:ext cx="2482517" cy="1117850"/>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176" dirty="0">
                <a:solidFill>
                  <a:schemeClr val="tx2"/>
                </a:solidFill>
                <a:latin typeface="+mj-lt"/>
              </a:rPr>
              <a:t>azure.com/</a:t>
            </a:r>
            <a:r>
              <a:rPr lang="en-US" sz="1176" dirty="0" err="1">
                <a:solidFill>
                  <a:schemeClr val="tx2"/>
                </a:solidFill>
                <a:latin typeface="+mj-lt"/>
              </a:rPr>
              <a:t>opensource</a:t>
            </a:r>
            <a:endParaRPr lang="en-US" sz="1176" dirty="0">
              <a:solidFill>
                <a:schemeClr val="tx2"/>
              </a:solidFill>
              <a:latin typeface="+mj-lt"/>
            </a:endParaRPr>
          </a:p>
          <a:p>
            <a:pPr algn="ctr" defTabSz="672358">
              <a:lnSpc>
                <a:spcPct val="90000"/>
              </a:lnSpc>
              <a:spcAft>
                <a:spcPts val="441"/>
              </a:spcAft>
              <a:defRPr/>
            </a:pPr>
            <a:endParaRPr lang="en-US" sz="1176" dirty="0">
              <a:solidFill>
                <a:schemeClr val="tx2"/>
              </a:solidFill>
              <a:latin typeface="+mj-lt"/>
            </a:endParaRPr>
          </a:p>
          <a:p>
            <a:pPr algn="ctr" defTabSz="672358">
              <a:lnSpc>
                <a:spcPct val="90000"/>
              </a:lnSpc>
              <a:spcAft>
                <a:spcPts val="441"/>
              </a:spcAft>
              <a:defRPr/>
            </a:pPr>
            <a:r>
              <a:rPr lang="en-US" sz="1176" dirty="0">
                <a:solidFill>
                  <a:schemeClr val="tx2"/>
                </a:solidFill>
                <a:latin typeface="+mj-lt"/>
              </a:rPr>
              <a:t>Stay informed, learn and get involved with open source in Azure</a:t>
            </a:r>
          </a:p>
        </p:txBody>
      </p:sp>
      <p:sp>
        <p:nvSpPr>
          <p:cNvPr id="14" name="TextBox 13"/>
          <p:cNvSpPr txBox="1"/>
          <p:nvPr/>
        </p:nvSpPr>
        <p:spPr>
          <a:xfrm>
            <a:off x="6036372" y="3911456"/>
            <a:ext cx="2482517" cy="280133"/>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176" dirty="0">
                <a:solidFill>
                  <a:schemeClr val="tx2"/>
                </a:solidFill>
                <a:latin typeface="+mj-lt"/>
              </a:rPr>
              <a:t>aka.ms/</a:t>
            </a:r>
            <a:r>
              <a:rPr lang="en-US" sz="1176" dirty="0" err="1">
                <a:solidFill>
                  <a:schemeClr val="tx2"/>
                </a:solidFill>
                <a:latin typeface="+mj-lt"/>
              </a:rPr>
              <a:t>opencloudbook</a:t>
            </a:r>
            <a:endParaRPr lang="en-US" sz="1176" dirty="0">
              <a:solidFill>
                <a:schemeClr val="tx2"/>
              </a:solidFill>
              <a:latin typeface="+mj-lt"/>
            </a:endParaRPr>
          </a:p>
          <a:p>
            <a:pPr algn="ctr" defTabSz="672358">
              <a:lnSpc>
                <a:spcPct val="90000"/>
              </a:lnSpc>
              <a:spcAft>
                <a:spcPts val="441"/>
              </a:spcAft>
              <a:defRPr/>
            </a:pPr>
            <a:endParaRPr lang="en-US" sz="1176" dirty="0">
              <a:solidFill>
                <a:schemeClr val="tx2"/>
              </a:solidFill>
              <a:latin typeface="+mj-lt"/>
            </a:endParaRPr>
          </a:p>
          <a:p>
            <a:pPr algn="ctr" defTabSz="672358">
              <a:lnSpc>
                <a:spcPct val="90000"/>
              </a:lnSpc>
              <a:spcAft>
                <a:spcPts val="441"/>
              </a:spcAft>
              <a:defRPr/>
            </a:pPr>
            <a:r>
              <a:rPr lang="en-US" sz="1176" dirty="0">
                <a:solidFill>
                  <a:schemeClr val="tx2"/>
                </a:solidFill>
                <a:latin typeface="+mj-lt"/>
              </a:rPr>
              <a:t>Learn how organizations are innovating with and exploring open source in the cloud</a:t>
            </a:r>
          </a:p>
        </p:txBody>
      </p:sp>
    </p:spTree>
    <p:extLst>
      <p:ext uri="{BB962C8B-B14F-4D97-AF65-F5344CB8AC3E}">
        <p14:creationId xmlns:p14="http://schemas.microsoft.com/office/powerpoint/2010/main" val="21626504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Linux on Azure – Endorsed distributions</a:t>
            </a:r>
          </a:p>
        </p:txBody>
      </p:sp>
      <p:pic>
        <p:nvPicPr>
          <p:cNvPr id="10242" name="Picture 2" descr="https://www.centos.org/images/logo_small.png">
            <a:hlinkClick r:id="rId4" tooltip="Hom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486" y="1216608"/>
            <a:ext cx="2297089" cy="5742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3283390" y="1170245"/>
            <a:ext cx="2353120" cy="688008"/>
          </a:xfrm>
          <a:prstGeom prst="rect">
            <a:avLst/>
          </a:prstGeom>
        </p:spPr>
      </p:pic>
      <p:pic>
        <p:nvPicPr>
          <p:cNvPr id="7" name="Picture 6"/>
          <p:cNvPicPr>
            <a:picLocks noChangeAspect="1"/>
          </p:cNvPicPr>
          <p:nvPr/>
        </p:nvPicPr>
        <p:blipFill>
          <a:blip r:embed="rId7"/>
          <a:stretch>
            <a:fillRect/>
          </a:stretch>
        </p:blipFill>
        <p:spPr>
          <a:xfrm>
            <a:off x="6028691" y="946979"/>
            <a:ext cx="2069120" cy="1000074"/>
          </a:xfrm>
          <a:prstGeom prst="rect">
            <a:avLst/>
          </a:prstGeom>
        </p:spPr>
      </p:pic>
      <p:pic>
        <p:nvPicPr>
          <p:cNvPr id="8" name="Picture 7"/>
          <p:cNvPicPr>
            <a:picLocks noChangeAspect="1"/>
          </p:cNvPicPr>
          <p:nvPr/>
        </p:nvPicPr>
        <p:blipFill>
          <a:blip r:embed="rId8"/>
          <a:stretch>
            <a:fillRect/>
          </a:stretch>
        </p:blipFill>
        <p:spPr>
          <a:xfrm>
            <a:off x="503072" y="2347644"/>
            <a:ext cx="2030962" cy="784372"/>
          </a:xfrm>
          <a:prstGeom prst="rect">
            <a:avLst/>
          </a:prstGeom>
        </p:spPr>
      </p:pic>
      <p:pic>
        <p:nvPicPr>
          <p:cNvPr id="9" name="Picture 8"/>
          <p:cNvPicPr>
            <a:picLocks noChangeAspect="1"/>
          </p:cNvPicPr>
          <p:nvPr/>
        </p:nvPicPr>
        <p:blipFill>
          <a:blip r:embed="rId9"/>
          <a:stretch>
            <a:fillRect/>
          </a:stretch>
        </p:blipFill>
        <p:spPr>
          <a:xfrm>
            <a:off x="6120544" y="2292061"/>
            <a:ext cx="2251733" cy="726536"/>
          </a:xfrm>
          <a:prstGeom prst="rect">
            <a:avLst/>
          </a:prstGeom>
        </p:spPr>
      </p:pic>
      <p:pic>
        <p:nvPicPr>
          <p:cNvPr id="10" name="Picture 9"/>
          <p:cNvPicPr>
            <a:picLocks noChangeAspect="1"/>
          </p:cNvPicPr>
          <p:nvPr/>
        </p:nvPicPr>
        <p:blipFill>
          <a:blip r:embed="rId10"/>
          <a:stretch>
            <a:fillRect/>
          </a:stretch>
        </p:blipFill>
        <p:spPr>
          <a:xfrm>
            <a:off x="6062849" y="3381010"/>
            <a:ext cx="2367122" cy="914199"/>
          </a:xfrm>
          <a:prstGeom prst="rect">
            <a:avLst/>
          </a:prstGeom>
        </p:spPr>
      </p:pic>
      <p:pic>
        <p:nvPicPr>
          <p:cNvPr id="11" name="Picture 10"/>
          <p:cNvPicPr>
            <a:picLocks noChangeAspect="1"/>
          </p:cNvPicPr>
          <p:nvPr/>
        </p:nvPicPr>
        <p:blipFill>
          <a:blip r:embed="rId11"/>
          <a:stretch>
            <a:fillRect/>
          </a:stretch>
        </p:blipFill>
        <p:spPr>
          <a:xfrm>
            <a:off x="930274" y="3580228"/>
            <a:ext cx="1129513" cy="714981"/>
          </a:xfrm>
          <a:prstGeom prst="rect">
            <a:avLst/>
          </a:prstGeom>
        </p:spPr>
      </p:pic>
      <p:pic>
        <p:nvPicPr>
          <p:cNvPr id="14" name="Picture 13"/>
          <p:cNvPicPr>
            <a:picLocks noChangeAspect="1"/>
          </p:cNvPicPr>
          <p:nvPr/>
        </p:nvPicPr>
        <p:blipFill>
          <a:blip r:embed="rId12"/>
          <a:stretch>
            <a:fillRect/>
          </a:stretch>
        </p:blipFill>
        <p:spPr>
          <a:xfrm>
            <a:off x="2663595" y="2168733"/>
            <a:ext cx="3594350" cy="2541094"/>
          </a:xfrm>
          <a:prstGeom prst="rect">
            <a:avLst/>
          </a:prstGeom>
        </p:spPr>
      </p:pic>
    </p:spTree>
    <p:extLst>
      <p:ext uri="{BB962C8B-B14F-4D97-AF65-F5344CB8AC3E}">
        <p14:creationId xmlns:p14="http://schemas.microsoft.com/office/powerpoint/2010/main" val="16985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301" y="48221"/>
            <a:ext cx="8741880" cy="674653"/>
          </a:xfrm>
          <a:noFill/>
        </p:spPr>
        <p:txBody>
          <a:bodyPr/>
          <a:lstStyle/>
          <a:p>
            <a:r>
              <a:rPr lang="en-US" dirty="0"/>
              <a:t>Marketplace</a:t>
            </a:r>
          </a:p>
        </p:txBody>
      </p:sp>
      <p:pic>
        <p:nvPicPr>
          <p:cNvPr id="3" name="Picture 2"/>
          <p:cNvPicPr>
            <a:picLocks noChangeAspect="1"/>
          </p:cNvPicPr>
          <p:nvPr/>
        </p:nvPicPr>
        <p:blipFill>
          <a:blip r:embed="rId3"/>
          <a:stretch>
            <a:fillRect/>
          </a:stretch>
        </p:blipFill>
        <p:spPr>
          <a:xfrm>
            <a:off x="1154381" y="818889"/>
            <a:ext cx="6897101" cy="4330082"/>
          </a:xfrm>
          <a:prstGeom prst="rect">
            <a:avLst/>
          </a:prstGeom>
        </p:spPr>
      </p:pic>
    </p:spTree>
    <p:extLst>
      <p:ext uri="{BB962C8B-B14F-4D97-AF65-F5344CB8AC3E}">
        <p14:creationId xmlns:p14="http://schemas.microsoft.com/office/powerpoint/2010/main" val="325161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LINUX is in everything</a:t>
            </a:r>
          </a:p>
        </p:txBody>
      </p:sp>
    </p:spTree>
    <p:extLst>
      <p:ext uri="{BB962C8B-B14F-4D97-AF65-F5344CB8AC3E}">
        <p14:creationId xmlns:p14="http://schemas.microsoft.com/office/powerpoint/2010/main" val="314884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Popular workloads</a:t>
            </a:r>
          </a:p>
        </p:txBody>
      </p:sp>
      <p:sp>
        <p:nvSpPr>
          <p:cNvPr id="12" name="Text Placeholder 4"/>
          <p:cNvSpPr>
            <a:spLocks noGrp="1"/>
          </p:cNvSpPr>
          <p:nvPr>
            <p:ph type="body" sz="quarter" idx="11"/>
          </p:nvPr>
        </p:nvSpPr>
        <p:spPr>
          <a:xfrm>
            <a:off x="201931" y="892121"/>
            <a:ext cx="6499078" cy="3733863"/>
          </a:xfrm>
        </p:spPr>
        <p:txBody>
          <a:bodyPr/>
          <a:lstStyle/>
          <a:p>
            <a:r>
              <a:rPr lang="en-US" dirty="0"/>
              <a:t>Websites and API</a:t>
            </a:r>
          </a:p>
          <a:p>
            <a:pPr lvl="1"/>
            <a:r>
              <a:rPr lang="en-US" dirty="0"/>
              <a:t>E-commerce, Mobile Apps API, CMS, Web Apps, BI dashboards, CRM </a:t>
            </a:r>
          </a:p>
          <a:p>
            <a:r>
              <a:rPr lang="en-US" dirty="0"/>
              <a:t>HPC / Big data computing</a:t>
            </a:r>
          </a:p>
          <a:p>
            <a:pPr lvl="1"/>
            <a:r>
              <a:rPr lang="en-US" dirty="0"/>
              <a:t>Rendering, Financial risk modeling, Engineering design and Simulation, Genomics research, </a:t>
            </a:r>
            <a:r>
              <a:rPr lang="en-US" dirty="0" err="1"/>
              <a:t>Blockchain</a:t>
            </a:r>
            <a:r>
              <a:rPr lang="en-US" dirty="0"/>
              <a:t>, Machine Learning, Artificial Intelligence, MPI, Predictive Modeling, Data Science </a:t>
            </a:r>
          </a:p>
          <a:p>
            <a:r>
              <a:rPr lang="en-US" dirty="0"/>
              <a:t>Storage</a:t>
            </a:r>
          </a:p>
          <a:p>
            <a:r>
              <a:rPr lang="en-US" sz="1471" dirty="0">
                <a:latin typeface="+mn-lt"/>
              </a:rPr>
              <a:t>MongoDB, MySQL / </a:t>
            </a:r>
            <a:r>
              <a:rPr lang="en-US" sz="1471" dirty="0" err="1">
                <a:latin typeface="+mn-lt"/>
              </a:rPr>
              <a:t>MariaDB</a:t>
            </a:r>
            <a:r>
              <a:rPr lang="en-US" sz="1471" dirty="0">
                <a:latin typeface="+mn-lt"/>
              </a:rPr>
              <a:t>, Neo4j, Cassandra, </a:t>
            </a:r>
            <a:r>
              <a:rPr lang="en-US" sz="1471" dirty="0" err="1">
                <a:latin typeface="+mn-lt"/>
              </a:rPr>
              <a:t>MariaDB</a:t>
            </a:r>
            <a:r>
              <a:rPr lang="en-US" sz="1471" dirty="0">
                <a:latin typeface="+mn-lt"/>
              </a:rPr>
              <a:t>, </a:t>
            </a:r>
            <a:r>
              <a:rPr lang="en-US" sz="1471" dirty="0" err="1">
                <a:latin typeface="+mn-lt"/>
              </a:rPr>
              <a:t>Redis</a:t>
            </a:r>
            <a:r>
              <a:rPr lang="en-US" sz="1471" dirty="0">
                <a:latin typeface="+mn-lt"/>
              </a:rPr>
              <a:t>, PostgreSQL, MS SQL, </a:t>
            </a:r>
            <a:r>
              <a:rPr lang="en-US" sz="1471" dirty="0" err="1">
                <a:latin typeface="+mn-lt"/>
              </a:rPr>
              <a:t>CouchDB</a:t>
            </a:r>
            <a:r>
              <a:rPr lang="en-US" sz="1471" dirty="0">
                <a:latin typeface="+mn-lt"/>
              </a:rPr>
              <a:t>, </a:t>
            </a:r>
            <a:r>
              <a:rPr lang="en-US" sz="1471" dirty="0" err="1">
                <a:latin typeface="+mn-lt"/>
              </a:rPr>
              <a:t>Hbase</a:t>
            </a:r>
            <a:endParaRPr lang="en-US" sz="1471" dirty="0">
              <a:latin typeface="+mn-lt"/>
            </a:endParaRPr>
          </a:p>
          <a:p>
            <a:endParaRPr lang="en-US" sz="1471" dirty="0">
              <a:latin typeface="+mn-lt"/>
            </a:endParaRPr>
          </a:p>
          <a:p>
            <a:pPr lvl="0">
              <a:buClr>
                <a:srgbClr val="FFFFFF"/>
              </a:buClr>
            </a:pPr>
            <a:r>
              <a:rPr lang="en-US" dirty="0"/>
              <a:t>Languages</a:t>
            </a:r>
          </a:p>
          <a:p>
            <a:pPr lvl="0">
              <a:buClr>
                <a:srgbClr val="FFFFFF"/>
              </a:buClr>
            </a:pPr>
            <a:r>
              <a:rPr lang="en-US" sz="1471" dirty="0">
                <a:latin typeface="+mn-lt"/>
              </a:rPr>
              <a:t>Python, Ruby, Elixir, Go, PHP, Java, JS, Haskell, Scala, </a:t>
            </a:r>
            <a:r>
              <a:rPr lang="es-MX" sz="1471" dirty="0">
                <a:latin typeface="+mn-lt"/>
              </a:rPr>
              <a:t>R</a:t>
            </a:r>
            <a:endParaRPr lang="en-US" sz="1471" dirty="0">
              <a:latin typeface="+mn-lt"/>
            </a:endParaRPr>
          </a:p>
          <a:p>
            <a:endParaRPr lang="en-US" sz="1471" dirty="0">
              <a:latin typeface="+mn-lt"/>
            </a:endParaRPr>
          </a:p>
        </p:txBody>
      </p:sp>
      <p:pic>
        <p:nvPicPr>
          <p:cNvPr id="13" name="Picture 12" descr="原始文件 ‎ （SVG文件，尺寸为625 × 750像素，文件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688" y="2067512"/>
            <a:ext cx="2353115" cy="2823737"/>
          </a:xfrm>
          <a:prstGeom prst="rect">
            <a:avLst/>
          </a:prstGeom>
        </p:spPr>
      </p:pic>
    </p:spTree>
    <p:extLst>
      <p:ext uri="{BB962C8B-B14F-4D97-AF65-F5344CB8AC3E}">
        <p14:creationId xmlns:p14="http://schemas.microsoft.com/office/powerpoint/2010/main" val="236391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982" y="162609"/>
            <a:ext cx="8741880" cy="674653"/>
          </a:xfrm>
          <a:noFill/>
        </p:spPr>
        <p:txBody>
          <a:bodyPr/>
          <a:lstStyle/>
          <a:p>
            <a:r>
              <a:rPr lang="en-US" dirty="0"/>
              <a:t>ARM</a:t>
            </a:r>
            <a:r>
              <a:rPr lang="en-US" dirty="0">
                <a:solidFill>
                  <a:schemeClr val="bg2"/>
                </a:solidFill>
              </a:rPr>
              <a:t> </a:t>
            </a:r>
            <a:r>
              <a:rPr lang="en-US" dirty="0"/>
              <a:t>Templates</a:t>
            </a:r>
            <a:r>
              <a:rPr lang="en-US" dirty="0">
                <a:solidFill>
                  <a:schemeClr val="bg2"/>
                </a:solidFill>
              </a:rPr>
              <a:t> </a:t>
            </a:r>
            <a:r>
              <a:rPr lang="en-US" dirty="0"/>
              <a:t>save the day</a:t>
            </a:r>
          </a:p>
        </p:txBody>
      </p:sp>
      <p:sp>
        <p:nvSpPr>
          <p:cNvPr id="6" name="Rectangle 5"/>
          <p:cNvSpPr/>
          <p:nvPr/>
        </p:nvSpPr>
        <p:spPr>
          <a:xfrm>
            <a:off x="5524451" y="985250"/>
            <a:ext cx="2969407" cy="1042978"/>
          </a:xfrm>
          <a:prstGeom prst="rect">
            <a:avLst/>
          </a:prstGeom>
        </p:spPr>
        <p:txBody>
          <a:bodyPr wrap="square">
            <a:spAutoFit/>
          </a:bodyPr>
          <a:lstStyle/>
          <a:p>
            <a:pPr marL="210112" indent="-210112">
              <a:buFont typeface="Arial" panose="020B0604020202020204" pitchFamily="34" charset="0"/>
              <a:buChar char="•"/>
            </a:pPr>
            <a:r>
              <a:rPr lang="en-US" sz="2059" dirty="0">
                <a:solidFill>
                  <a:schemeClr val="bg2">
                    <a:lumMod val="50000"/>
                  </a:schemeClr>
                </a:solidFill>
                <a:hlinkClick r:id="rId3"/>
              </a:rPr>
              <a:t>armviz.io</a:t>
            </a:r>
            <a:endParaRPr lang="en-US" sz="2059" dirty="0">
              <a:solidFill>
                <a:schemeClr val="bg2">
                  <a:lumMod val="50000"/>
                </a:schemeClr>
              </a:solidFill>
            </a:endParaRPr>
          </a:p>
          <a:p>
            <a:pPr marL="210112" indent="-210112">
              <a:buFont typeface="Arial" panose="020B0604020202020204" pitchFamily="34" charset="0"/>
              <a:buChar char="•"/>
            </a:pPr>
            <a:r>
              <a:rPr lang="en-US" sz="2059" dirty="0">
                <a:solidFill>
                  <a:schemeClr val="bg2">
                    <a:lumMod val="50000"/>
                  </a:schemeClr>
                </a:solidFill>
                <a:hlinkClick r:id="rId4"/>
              </a:rPr>
              <a:t>resources.azure.com</a:t>
            </a:r>
            <a:endParaRPr lang="en-US" sz="2059" dirty="0">
              <a:solidFill>
                <a:schemeClr val="bg2">
                  <a:lumMod val="50000"/>
                </a:schemeClr>
              </a:solidFill>
            </a:endParaRPr>
          </a:p>
          <a:p>
            <a:pPr marL="210112" indent="-210112">
              <a:buFont typeface="Arial" panose="020B0604020202020204" pitchFamily="34" charset="0"/>
              <a:buChar char="•"/>
            </a:pPr>
            <a:r>
              <a:rPr lang="es-MX" sz="2059" dirty="0" err="1">
                <a:solidFill>
                  <a:schemeClr val="bg2">
                    <a:lumMod val="50000"/>
                  </a:schemeClr>
                </a:solidFill>
              </a:rPr>
              <a:t>ARMclient</a:t>
            </a:r>
            <a:endParaRPr lang="en-US" sz="2059" dirty="0">
              <a:solidFill>
                <a:schemeClr val="bg2">
                  <a:lumMod val="50000"/>
                </a:schemeClr>
              </a:solidFill>
            </a:endParaRPr>
          </a:p>
        </p:txBody>
      </p:sp>
      <p:pic>
        <p:nvPicPr>
          <p:cNvPr id="8" name="Picture 7"/>
          <p:cNvPicPr>
            <a:picLocks noChangeAspect="1"/>
          </p:cNvPicPr>
          <p:nvPr/>
        </p:nvPicPr>
        <p:blipFill>
          <a:blip r:embed="rId5"/>
          <a:stretch>
            <a:fillRect/>
          </a:stretch>
        </p:blipFill>
        <p:spPr>
          <a:xfrm>
            <a:off x="313982" y="985251"/>
            <a:ext cx="4874310" cy="3975165"/>
          </a:xfrm>
          <a:prstGeom prst="rect">
            <a:avLst/>
          </a:prstGeom>
        </p:spPr>
      </p:pic>
    </p:spTree>
    <p:extLst>
      <p:ext uri="{BB962C8B-B14F-4D97-AF65-F5344CB8AC3E}">
        <p14:creationId xmlns:p14="http://schemas.microsoft.com/office/powerpoint/2010/main" val="242925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982" y="303841"/>
            <a:ext cx="8741880" cy="674653"/>
          </a:xfrm>
          <a:noFill/>
        </p:spPr>
        <p:txBody>
          <a:bodyPr/>
          <a:lstStyle/>
          <a:p>
            <a:r>
              <a:rPr lang="en-US" dirty="0" err="1">
                <a:solidFill>
                  <a:schemeClr val="bg2"/>
                </a:solidFill>
              </a:rPr>
              <a:t>Bitnami</a:t>
            </a:r>
            <a:r>
              <a:rPr lang="en-US" dirty="0">
                <a:solidFill>
                  <a:schemeClr val="bg2"/>
                </a:solidFill>
              </a:rPr>
              <a:t> ARM solution templates</a:t>
            </a:r>
          </a:p>
        </p:txBody>
      </p:sp>
      <p:sp>
        <p:nvSpPr>
          <p:cNvPr id="6" name="Rectangle 5"/>
          <p:cNvSpPr/>
          <p:nvPr/>
        </p:nvSpPr>
        <p:spPr>
          <a:xfrm>
            <a:off x="986301" y="1507246"/>
            <a:ext cx="2297089" cy="2264851"/>
          </a:xfrm>
          <a:prstGeom prst="rect">
            <a:avLst/>
          </a:prstGeom>
        </p:spPr>
        <p:txBody>
          <a:bodyPr wrap="square">
            <a:spAutoFit/>
          </a:bodyPr>
          <a:lstStyle/>
          <a:p>
            <a:pPr marL="210112" indent="-210112" defTabSz="672358">
              <a:buFont typeface="Arial" panose="020B0604020202020204" pitchFamily="34" charset="0"/>
              <a:buChar char="•"/>
              <a:defRPr/>
            </a:pPr>
            <a:r>
              <a:rPr lang="en-US" sz="2353" dirty="0" err="1">
                <a:solidFill>
                  <a:schemeClr val="bg2">
                    <a:lumMod val="50000"/>
                  </a:schemeClr>
                </a:solidFill>
              </a:rPr>
              <a:t>Wordpress</a:t>
            </a:r>
            <a:r>
              <a:rPr lang="en-US" sz="2353" dirty="0">
                <a:solidFill>
                  <a:schemeClr val="bg2">
                    <a:lumMod val="50000"/>
                  </a:schemeClr>
                </a:solidFill>
              </a:rPr>
              <a:t> </a:t>
            </a:r>
          </a:p>
          <a:p>
            <a:pPr marL="210112" indent="-210112" defTabSz="672358">
              <a:buFont typeface="Arial" panose="020B0604020202020204" pitchFamily="34" charset="0"/>
              <a:buChar char="•"/>
              <a:defRPr/>
            </a:pPr>
            <a:r>
              <a:rPr lang="en-US" sz="2353" dirty="0" err="1">
                <a:solidFill>
                  <a:schemeClr val="bg2">
                    <a:lumMod val="50000"/>
                  </a:schemeClr>
                </a:solidFill>
              </a:rPr>
              <a:t>MongodDB</a:t>
            </a:r>
            <a:r>
              <a:rPr lang="en-US" sz="2353" dirty="0">
                <a:solidFill>
                  <a:schemeClr val="bg2">
                    <a:lumMod val="50000"/>
                  </a:schemeClr>
                </a:solidFill>
              </a:rPr>
              <a:t> </a:t>
            </a:r>
          </a:p>
          <a:p>
            <a:pPr marL="210112" indent="-210112" defTabSz="672358">
              <a:buFont typeface="Arial" panose="020B0604020202020204" pitchFamily="34" charset="0"/>
              <a:buChar char="•"/>
              <a:defRPr/>
            </a:pPr>
            <a:r>
              <a:rPr lang="en-US" sz="2353" dirty="0">
                <a:solidFill>
                  <a:schemeClr val="bg2">
                    <a:lumMod val="50000"/>
                  </a:schemeClr>
                </a:solidFill>
              </a:rPr>
              <a:t>Jenkins </a:t>
            </a:r>
          </a:p>
          <a:p>
            <a:pPr marL="210112" indent="-210112" defTabSz="672358">
              <a:buFont typeface="Arial" panose="020B0604020202020204" pitchFamily="34" charset="0"/>
              <a:buChar char="•"/>
              <a:defRPr/>
            </a:pPr>
            <a:r>
              <a:rPr lang="en-US" sz="2353" dirty="0">
                <a:solidFill>
                  <a:schemeClr val="bg2">
                    <a:lumMod val="50000"/>
                  </a:schemeClr>
                </a:solidFill>
              </a:rPr>
              <a:t>Drupal </a:t>
            </a:r>
          </a:p>
          <a:p>
            <a:pPr marL="210112" indent="-210112" defTabSz="672358">
              <a:buFont typeface="Arial" panose="020B0604020202020204" pitchFamily="34" charset="0"/>
              <a:buChar char="•"/>
              <a:defRPr/>
            </a:pPr>
            <a:r>
              <a:rPr lang="en-US" sz="2353" dirty="0" err="1">
                <a:solidFill>
                  <a:schemeClr val="bg2">
                    <a:lumMod val="50000"/>
                  </a:schemeClr>
                </a:solidFill>
              </a:rPr>
              <a:t>Redmine</a:t>
            </a:r>
            <a:r>
              <a:rPr lang="en-US" sz="2353" dirty="0">
                <a:solidFill>
                  <a:schemeClr val="bg2">
                    <a:lumMod val="50000"/>
                  </a:schemeClr>
                </a:solidFill>
              </a:rPr>
              <a:t> </a:t>
            </a:r>
          </a:p>
          <a:p>
            <a:pPr marL="210112" indent="-210112" defTabSz="672358">
              <a:buFont typeface="Arial" panose="020B0604020202020204" pitchFamily="34" charset="0"/>
              <a:buChar char="•"/>
              <a:defRPr/>
            </a:pPr>
            <a:r>
              <a:rPr lang="en-US" sz="2353" dirty="0" err="1">
                <a:solidFill>
                  <a:schemeClr val="bg2">
                    <a:lumMod val="50000"/>
                  </a:schemeClr>
                </a:solidFill>
              </a:rPr>
              <a:t>Magento</a:t>
            </a:r>
            <a:r>
              <a:rPr lang="en-US" sz="2353" dirty="0">
                <a:solidFill>
                  <a:schemeClr val="bg2">
                    <a:lumMod val="50000"/>
                  </a:schemeClr>
                </a:solidFill>
              </a:rPr>
              <a:t> </a:t>
            </a:r>
          </a:p>
        </p:txBody>
      </p:sp>
      <p:pic>
        <p:nvPicPr>
          <p:cNvPr id="7" name="Picture 6"/>
          <p:cNvPicPr>
            <a:picLocks noChangeAspect="1"/>
          </p:cNvPicPr>
          <p:nvPr/>
        </p:nvPicPr>
        <p:blipFill>
          <a:blip r:embed="rId3"/>
          <a:stretch>
            <a:fillRect/>
          </a:stretch>
        </p:blipFill>
        <p:spPr>
          <a:xfrm>
            <a:off x="4964186" y="2011485"/>
            <a:ext cx="3249540" cy="1117961"/>
          </a:xfrm>
          <a:prstGeom prst="rect">
            <a:avLst/>
          </a:prstGeom>
        </p:spPr>
      </p:pic>
    </p:spTree>
    <p:extLst>
      <p:ext uri="{BB962C8B-B14F-4D97-AF65-F5344CB8AC3E}">
        <p14:creationId xmlns:p14="http://schemas.microsoft.com/office/powerpoint/2010/main" val="236331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6" y="296839"/>
            <a:ext cx="8741880" cy="674653"/>
          </a:xfrm>
          <a:noFill/>
        </p:spPr>
        <p:txBody>
          <a:bodyPr/>
          <a:lstStyle/>
          <a:p>
            <a:r>
              <a:rPr lang="en-US" dirty="0"/>
              <a:t>Containers</a:t>
            </a:r>
          </a:p>
        </p:txBody>
      </p:sp>
      <p:pic>
        <p:nvPicPr>
          <p:cNvPr id="4" name="Picture 3"/>
          <p:cNvPicPr>
            <a:picLocks noChangeAspect="1"/>
          </p:cNvPicPr>
          <p:nvPr/>
        </p:nvPicPr>
        <p:blipFill>
          <a:blip r:embed="rId3"/>
          <a:stretch>
            <a:fillRect/>
          </a:stretch>
        </p:blipFill>
        <p:spPr>
          <a:xfrm>
            <a:off x="106285" y="1294708"/>
            <a:ext cx="4370071" cy="3346450"/>
          </a:xfrm>
          <a:prstGeom prst="rect">
            <a:avLst/>
          </a:prstGeom>
        </p:spPr>
      </p:pic>
      <p:pic>
        <p:nvPicPr>
          <p:cNvPr id="5" name="Picture 4"/>
          <p:cNvPicPr>
            <a:picLocks noChangeAspect="1"/>
          </p:cNvPicPr>
          <p:nvPr/>
        </p:nvPicPr>
        <p:blipFill>
          <a:blip r:embed="rId4"/>
          <a:stretch>
            <a:fillRect/>
          </a:stretch>
        </p:blipFill>
        <p:spPr>
          <a:xfrm>
            <a:off x="4612920" y="1283140"/>
            <a:ext cx="4385178" cy="3358019"/>
          </a:xfrm>
          <a:prstGeom prst="rect">
            <a:avLst/>
          </a:prstGeom>
        </p:spPr>
      </p:pic>
    </p:spTree>
    <p:extLst>
      <p:ext uri="{BB962C8B-B14F-4D97-AF65-F5344CB8AC3E}">
        <p14:creationId xmlns:p14="http://schemas.microsoft.com/office/powerpoint/2010/main" val="257382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Tuxedo </a:t>
            </a:r>
          </a:p>
        </p:txBody>
      </p:sp>
      <p:pic>
        <p:nvPicPr>
          <p:cNvPr id="4" name="Picture 3"/>
          <p:cNvPicPr>
            <a:picLocks noChangeAspect="1"/>
          </p:cNvPicPr>
          <p:nvPr/>
        </p:nvPicPr>
        <p:blipFill>
          <a:blip r:embed="rId3"/>
          <a:stretch>
            <a:fillRect/>
          </a:stretch>
        </p:blipFill>
        <p:spPr>
          <a:xfrm>
            <a:off x="1573204" y="1018704"/>
            <a:ext cx="5999333" cy="3233843"/>
          </a:xfrm>
          <a:prstGeom prst="rect">
            <a:avLst/>
          </a:prstGeom>
        </p:spPr>
      </p:pic>
      <p:sp>
        <p:nvSpPr>
          <p:cNvPr id="2" name="Rectangle 1"/>
          <p:cNvSpPr/>
          <p:nvPr/>
        </p:nvSpPr>
        <p:spPr>
          <a:xfrm>
            <a:off x="2610848" y="4308573"/>
            <a:ext cx="4023858" cy="499689"/>
          </a:xfrm>
          <a:prstGeom prst="rect">
            <a:avLst/>
          </a:prstGeom>
        </p:spPr>
        <p:txBody>
          <a:bodyPr wrap="none">
            <a:spAutoFit/>
          </a:bodyPr>
          <a:lstStyle/>
          <a:p>
            <a:r>
              <a:rPr lang="en-US" sz="2647" dirty="0">
                <a:solidFill>
                  <a:schemeClr val="accent1"/>
                </a:solidFill>
                <a:hlinkClick r:id="rId4"/>
              </a:rPr>
              <a:t>tuxusers@microsoft.com</a:t>
            </a:r>
            <a:r>
              <a:rPr lang="en-US" sz="2647" dirty="0">
                <a:solidFill>
                  <a:schemeClr val="accent1"/>
                </a:solidFill>
              </a:rPr>
              <a:t> </a:t>
            </a:r>
            <a:endParaRPr lang="en-US" sz="2647" dirty="0"/>
          </a:p>
        </p:txBody>
      </p:sp>
    </p:spTree>
    <p:extLst>
      <p:ext uri="{BB962C8B-B14F-4D97-AF65-F5344CB8AC3E}">
        <p14:creationId xmlns:p14="http://schemas.microsoft.com/office/powerpoint/2010/main" val="256516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0.xml><?xml version="1.0" encoding="utf-8"?>
<a:theme xmlns:a="http://schemas.openxmlformats.org/drawingml/2006/main" name="2_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orldwide_Partner_Conference_Template.potx" id="{8FB49EC0-2A0D-4F34-8931-56B239D0E325}" vid="{5F253718-F1D7-4EF8-9084-8B94E6CEAB70}"/>
    </a:ext>
  </a:extLst>
</a:theme>
</file>

<file path=ppt/theme/theme11.xml><?xml version="1.0" encoding="utf-8"?>
<a:theme xmlns:a="http://schemas.openxmlformats.org/drawingml/2006/main" name="2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2.xml><?xml version="1.0" encoding="utf-8"?>
<a:theme xmlns:a="http://schemas.openxmlformats.org/drawingml/2006/main" name="1_FY15 MTC">
  <a:themeElements>
    <a:clrScheme name="New MTC 2016">
      <a:dk1>
        <a:srgbClr val="505050"/>
      </a:dk1>
      <a:lt1>
        <a:srgbClr val="FFFFFF"/>
      </a:lt1>
      <a:dk2>
        <a:srgbClr val="00188F"/>
      </a:dk2>
      <a:lt2>
        <a:srgbClr val="00B294"/>
      </a:lt2>
      <a:accent1>
        <a:srgbClr val="00188F"/>
      </a:accent1>
      <a:accent2>
        <a:srgbClr val="0078D7"/>
      </a:accent2>
      <a:accent3>
        <a:srgbClr val="7030A0"/>
      </a:accent3>
      <a:accent4>
        <a:srgbClr val="008272"/>
      </a:accent4>
      <a:accent5>
        <a:srgbClr val="107C1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2" id="{A2628BCF-4434-4209-984E-141A706CFE34}" vid="{C085132D-EC41-4E54-904D-A2A2210EB6A5}"/>
    </a:ext>
  </a:extLst>
</a:theme>
</file>

<file path=ppt/theme/theme13.xml><?xml version="1.0" encoding="utf-8"?>
<a:theme xmlns:a="http://schemas.openxmlformats.org/drawingml/2006/main" name="3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4.xml><?xml version="1.0" encoding="utf-8"?>
<a:theme xmlns:a="http://schemas.openxmlformats.org/drawingml/2006/main" name="5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7.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8.xml><?xml version="1.0" encoding="utf-8"?>
<a:theme xmlns:a="http://schemas.openxmlformats.org/drawingml/2006/main" name="2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9.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Azure_Tour_Template.potx" id="{1F2C2334-7533-4D58-82A1-3A97276FF79F}" vid="{25A698CE-D8E8-4555-90DA-17AB3932CBC0}"/>
    </a:ext>
  </a:extLst>
</a:theme>
</file>

<file path=ppt/theme/theme2.xml><?xml version="1.0" encoding="utf-8"?>
<a:theme xmlns:a="http://schemas.openxmlformats.org/drawingml/2006/main" name="1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0.xml><?xml version="1.0" encoding="utf-8"?>
<a:theme xmlns:a="http://schemas.openxmlformats.org/drawingml/2006/main" name="3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2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3_MSVID_White_16x9_2012-08-18">
  <a:themeElements>
    <a:clrScheme name="WPC 2016">
      <a:dk1>
        <a:srgbClr val="000000"/>
      </a:dk1>
      <a:lt1>
        <a:srgbClr val="FFFFFF"/>
      </a:lt1>
      <a:dk2>
        <a:srgbClr val="505050"/>
      </a:dk2>
      <a:lt2>
        <a:srgbClr val="737373"/>
      </a:lt2>
      <a:accent1>
        <a:srgbClr val="5C2D91"/>
      </a:accent1>
      <a:accent2>
        <a:srgbClr val="0078D7"/>
      </a:accent2>
      <a:accent3>
        <a:srgbClr val="32145A"/>
      </a:accent3>
      <a:accent4>
        <a:srgbClr val="002050"/>
      </a:accent4>
      <a:accent5>
        <a:srgbClr val="B4009E"/>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9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D764401-85F2-44EB-A297-FBE2E4523465}" vid="{69086699-E8BC-4959-BCAB-59E2918A8D5C}"/>
    </a:ext>
  </a:extLst>
</a:theme>
</file>

<file path=ppt/theme/theme24.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25.xml><?xml version="1.0" encoding="utf-8"?>
<a:theme xmlns:a="http://schemas.openxmlformats.org/drawingml/2006/main" name="3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35144C8-362F-4771-9588-409DB9AEB8CE}" vid="{7F44F1D1-429D-4FB1-8A25-C37AA5BEE4B5}"/>
    </a:ext>
  </a:extLst>
</a:theme>
</file>

<file path=ppt/theme/theme26.xml><?xml version="1.0" encoding="utf-8"?>
<a:theme xmlns:a="http://schemas.openxmlformats.org/drawingml/2006/main" name="K_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07ED0D-B353-488A-9998-9FC8CD43A99B}" vid="{87861D87-8822-486B-BDB9-0E4CC7020E64}"/>
    </a:ext>
  </a:extLst>
</a:theme>
</file>

<file path=ppt/theme/theme27.xml><?xml version="1.0" encoding="utf-8"?>
<a:theme xmlns:a="http://schemas.openxmlformats.org/drawingml/2006/main" name="MGXFY15 GS Template - optional dark layout">
  <a:themeElements>
    <a:clrScheme name="MGX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B8A4DE21-6E8A-4681-8F9B-3C8F6B866FB5}"/>
    </a:ext>
  </a:extLst>
</a:theme>
</file>

<file path=ppt/theme/theme2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4.xml><?xml version="1.0" encoding="utf-8"?>
<a:theme xmlns:a="http://schemas.openxmlformats.org/drawingml/2006/main" name="2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5.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6.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7.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8.xml><?xml version="1.0" encoding="utf-8"?>
<a:theme xmlns:a="http://schemas.openxmlformats.org/drawingml/2006/main" name="3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9.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8E35D398AB4B44A1E44BB8CDC5B533" ma:contentTypeVersion="2" ma:contentTypeDescription="Create a new document." ma:contentTypeScope="" ma:versionID="6daaf71b0a2c68c5ee62a412e94a8652">
  <xsd:schema xmlns:xsd="http://www.w3.org/2001/XMLSchema" xmlns:xs="http://www.w3.org/2001/XMLSchema" xmlns:p="http://schemas.microsoft.com/office/2006/metadata/properties" xmlns:ns2="d1d6708d-99f2-4679-93a4-ce3f9c2f165b" targetNamespace="http://schemas.microsoft.com/office/2006/metadata/properties" ma:root="true" ma:fieldsID="dd87f00ed1e2bd7f581d94fd50e6f547" ns2:_="">
    <xsd:import namespace="d1d6708d-99f2-4679-93a4-ce3f9c2f165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d6708d-99f2-4679-93a4-ce3f9c2f165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F237DC-A439-4D80-BEF5-AE2FA9F5B46E}">
  <ds:schemaRefs>
    <ds:schemaRef ds:uri="http://schemas.microsoft.com/sharepoint/v3/contenttype/forms"/>
  </ds:schemaRefs>
</ds:datastoreItem>
</file>

<file path=customXml/itemProps2.xml><?xml version="1.0" encoding="utf-8"?>
<ds:datastoreItem xmlns:ds="http://schemas.openxmlformats.org/officeDocument/2006/customXml" ds:itemID="{B0AE9CEE-7CE5-42A9-B41B-798839C5E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d6708d-99f2-4679-93a4-ce3f9c2f16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BC4081-D93D-4820-A09D-876F25D24E53}">
  <ds:schemaRefs>
    <ds:schemaRef ds:uri="d1d6708d-99f2-4679-93a4-ce3f9c2f165b"/>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9782</TotalTime>
  <Words>1956</Words>
  <Application>Microsoft Office PowerPoint</Application>
  <PresentationFormat>On-screen Show (16:9)</PresentationFormat>
  <Paragraphs>233</Paragraphs>
  <Slides>19</Slides>
  <Notes>16</Notes>
  <HiddenSlides>0</HiddenSlides>
  <MMClips>0</MMClips>
  <ScaleCrop>false</ScaleCrop>
  <HeadingPairs>
    <vt:vector size="8" baseType="variant">
      <vt:variant>
        <vt:lpstr>Fonts Used</vt:lpstr>
      </vt:variant>
      <vt:variant>
        <vt:i4>12</vt:i4>
      </vt:variant>
      <vt:variant>
        <vt:lpstr>Theme</vt:lpstr>
      </vt:variant>
      <vt:variant>
        <vt:i4>27</vt:i4>
      </vt:variant>
      <vt:variant>
        <vt:lpstr>Embedded OLE Servers</vt:lpstr>
      </vt:variant>
      <vt:variant>
        <vt:i4>1</vt:i4>
      </vt:variant>
      <vt:variant>
        <vt:lpstr>Slide Titles</vt:lpstr>
      </vt:variant>
      <vt:variant>
        <vt:i4>19</vt:i4>
      </vt:variant>
    </vt:vector>
  </HeadingPairs>
  <TitlesOfParts>
    <vt:vector size="59" baseType="lpstr">
      <vt:lpstr>MS PGothic</vt:lpstr>
      <vt:lpstr>Arial</vt:lpstr>
      <vt:lpstr>Calibri</vt:lpstr>
      <vt:lpstr>Consolas</vt:lpstr>
      <vt:lpstr>DejaVu Sans</vt:lpstr>
      <vt:lpstr>Lucida Console</vt:lpstr>
      <vt:lpstr>Segoe UI</vt:lpstr>
      <vt:lpstr>Segoe UI Light</vt:lpstr>
      <vt:lpstr>Segoe UI Semibold</vt:lpstr>
      <vt:lpstr>Segoe UI Semilight</vt:lpstr>
      <vt:lpstr>Times New Roman</vt:lpstr>
      <vt:lpstr>Wingdings</vt:lpstr>
      <vt:lpstr>WHITE TEMPLATE</vt:lpstr>
      <vt:lpstr>1_WHITE TEMPLATE</vt:lpstr>
      <vt:lpstr>STB Product Families 2013</vt:lpstr>
      <vt:lpstr>2_5-30545_S4_Template_16x9</vt:lpstr>
      <vt:lpstr>WPC 2015 Dark Gray Template</vt:lpstr>
      <vt:lpstr>Microsoft AzureCon 2015 Template - Color</vt:lpstr>
      <vt:lpstr>MGXFY16 Light Gray Template</vt:lpstr>
      <vt:lpstr>3_5-30545_S4_Template_16x9</vt:lpstr>
      <vt:lpstr>WPC 2015 Light Gray Template</vt:lpstr>
      <vt:lpstr>2_3-30680_Worldwide Partner Conference 2015 </vt:lpstr>
      <vt:lpstr>2_WHITE TEMPLATE</vt:lpstr>
      <vt:lpstr>1_FY15 MTC</vt:lpstr>
      <vt:lpstr>3_WHITE TEMPLATE</vt:lpstr>
      <vt:lpstr>5_WHITE TEMPLATE</vt:lpstr>
      <vt:lpstr>1_WPC 2015 Dark Gray Template</vt:lpstr>
      <vt:lpstr>1_Microsoft AzureCon 2015 Template - Color</vt:lpstr>
      <vt:lpstr>MGXFY16 Dark Gray Template</vt:lpstr>
      <vt:lpstr>2_WPC 2015 Dark Gray Template</vt:lpstr>
      <vt:lpstr>Azure_Tour_2015_TEMPLATE</vt:lpstr>
      <vt:lpstr>3_WPC 2015 Dark Gray Template</vt:lpstr>
      <vt:lpstr>Custom Design</vt:lpstr>
      <vt:lpstr>3_MSVID_White_16x9_2012-08-18</vt:lpstr>
      <vt:lpstr>9_5-30664_S4_Q1_FY16_Light_Template</vt:lpstr>
      <vt:lpstr>MGXFY15 GS Template - white layout</vt:lpstr>
      <vt:lpstr>3_5-30664_S4_Q1_FY16_Light_Template</vt:lpstr>
      <vt:lpstr>K_Azure_Tour_2015_TEMPLATE</vt:lpstr>
      <vt:lpstr>MGXFY15 GS Template - optional dark layout</vt:lpstr>
      <vt:lpstr>think-cell Slide</vt:lpstr>
      <vt:lpstr>Empowering Customers: Why Microsoft Loves Linux</vt:lpstr>
      <vt:lpstr>Linux on Azure – Endorsed distributions</vt:lpstr>
      <vt:lpstr>Marketplace</vt:lpstr>
      <vt:lpstr>LINUX is in everything</vt:lpstr>
      <vt:lpstr>Popular workloads</vt:lpstr>
      <vt:lpstr>ARM Templates save the day</vt:lpstr>
      <vt:lpstr>Bitnami ARM solution templates</vt:lpstr>
      <vt:lpstr>Containers</vt:lpstr>
      <vt:lpstr>Tuxedo </vt:lpstr>
      <vt:lpstr>Our Open Source Strategy</vt:lpstr>
      <vt:lpstr>OLD partnership opportunity with Microsoft…..limited to our products</vt:lpstr>
      <vt:lpstr>New Era for Microsoft…..with New Partnership Whitespace</vt:lpstr>
      <vt:lpstr>PowerPoint Presentation</vt:lpstr>
      <vt:lpstr>Momentum at Microsoft…</vt:lpstr>
      <vt:lpstr>PowerPoint Presentation</vt:lpstr>
      <vt:lpstr>PowerPoint Presentation</vt:lpstr>
      <vt:lpstr>Integrated Support</vt:lpstr>
      <vt:lpstr>Container Solutions in Azure</vt:lpstr>
      <vt:lpstr>Sharing with customers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Wajid Ahmed</dc:creator>
  <cp:lastModifiedBy>Bruno Medina Bolanos Cacho</cp:lastModifiedBy>
  <cp:revision>158</cp:revision>
  <dcterms:modified xsi:type="dcterms:W3CDTF">2016-10-21T10:12:36Z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0x0101004D8E35D398AB4B44A1E44BB8CDC5B533</vt:lpwstr>
  </property>
</Properties>
</file>